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1" r:id="rId3"/>
    <p:sldId id="279" r:id="rId4"/>
    <p:sldId id="284" r:id="rId5"/>
    <p:sldId id="299" r:id="rId6"/>
    <p:sldId id="278" r:id="rId7"/>
    <p:sldId id="285" r:id="rId8"/>
    <p:sldId id="287" r:id="rId9"/>
    <p:sldId id="286" r:id="rId10"/>
    <p:sldId id="288" r:id="rId11"/>
    <p:sldId id="289" r:id="rId12"/>
    <p:sldId id="290" r:id="rId13"/>
    <p:sldId id="291" r:id="rId14"/>
    <p:sldId id="293" r:id="rId15"/>
    <p:sldId id="298" r:id="rId16"/>
    <p:sldId id="294" r:id="rId17"/>
    <p:sldId id="292" r:id="rId18"/>
    <p:sldId id="295" r:id="rId19"/>
    <p:sldId id="297" r:id="rId20"/>
    <p:sldId id="281" r:id="rId21"/>
    <p:sldId id="296" r:id="rId22"/>
    <p:sldId id="282" r:id="rId23"/>
    <p:sldId id="283" r:id="rId24"/>
    <p:sldId id="280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  <p14:sldId id="299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3"/>
            <p14:sldId id="298"/>
            <p14:sldId id="294"/>
            <p14:sldId id="292"/>
            <p14:sldId id="295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85000" lnSpcReduction="1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2010 </a:t>
            </a:r>
            <a:r>
              <a:rPr lang="cs-CZ" dirty="0" err="1" smtClean="0"/>
              <a:t>premium</a:t>
            </a:r>
            <a:r>
              <a:rPr lang="cs-CZ" dirty="0" smtClean="0"/>
              <a:t>, </a:t>
            </a:r>
            <a:r>
              <a:rPr lang="cs-CZ" dirty="0" err="1" smtClean="0"/>
              <a:t>resharper</a:t>
            </a:r>
            <a:r>
              <a:rPr lang="cs-CZ" dirty="0" smtClean="0"/>
              <a:t> 6, </a:t>
            </a:r>
            <a:r>
              <a:rPr lang="cs-CZ" dirty="0" err="1" smtClean="0"/>
              <a:t>nuget</a:t>
            </a:r>
            <a:endParaRPr lang="cs-CZ" dirty="0" smtClean="0"/>
          </a:p>
          <a:p>
            <a:pPr fontAlgn="base"/>
            <a:r>
              <a:rPr lang="cs-CZ" b="1" dirty="0" err="1" smtClean="0"/>
              <a:t>Ctr+space</a:t>
            </a:r>
            <a:r>
              <a:rPr lang="cs-CZ" dirty="0" smtClean="0"/>
              <a:t> = </a:t>
            </a:r>
            <a:r>
              <a:rPr lang="en-US" dirty="0"/>
              <a:t>code completion</a:t>
            </a:r>
            <a:endParaRPr lang="cs-CZ" dirty="0" smtClean="0"/>
          </a:p>
          <a:p>
            <a:pPr fontAlgn="base"/>
            <a:r>
              <a:rPr lang="cs-CZ" b="1" dirty="0" err="1" smtClean="0"/>
              <a:t>Ctrl+shift</a:t>
            </a:r>
            <a:r>
              <a:rPr lang="cs-CZ" b="1" dirty="0" err="1"/>
              <a:t>+</a:t>
            </a:r>
            <a:r>
              <a:rPr lang="cs-CZ" b="1" dirty="0" err="1" smtClean="0"/>
              <a:t>space</a:t>
            </a:r>
            <a:r>
              <a:rPr lang="cs-CZ" dirty="0" smtClean="0"/>
              <a:t> =</a:t>
            </a:r>
            <a:r>
              <a:rPr lang="en-US" dirty="0"/>
              <a:t> Smart code </a:t>
            </a:r>
            <a:r>
              <a:rPr lang="en-US" dirty="0" smtClean="0"/>
              <a:t>completion</a:t>
            </a:r>
            <a:endParaRPr lang="cs-CZ" dirty="0" smtClean="0"/>
          </a:p>
          <a:p>
            <a:pPr fontAlgn="base"/>
            <a:r>
              <a:rPr lang="en-US" b="1" dirty="0" err="1" smtClean="0"/>
              <a:t>Alt+Insert</a:t>
            </a:r>
            <a:r>
              <a:rPr lang="cs-CZ" b="1" dirty="0" smtClean="0"/>
              <a:t> = </a:t>
            </a:r>
            <a:r>
              <a:rPr lang="en-US" dirty="0"/>
              <a:t>Generate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err="1" smtClean="0"/>
              <a:t>Ctrl+Shift+R</a:t>
            </a:r>
            <a:r>
              <a:rPr lang="cs-CZ" b="1" dirty="0" smtClean="0"/>
              <a:t> = </a:t>
            </a:r>
            <a:r>
              <a:rPr lang="en-US" dirty="0" smtClean="0"/>
              <a:t>Refactor this</a:t>
            </a:r>
            <a:endParaRPr lang="cs-CZ" dirty="0"/>
          </a:p>
          <a:p>
            <a:pPr fontAlgn="base"/>
            <a:r>
              <a:rPr lang="cs-CZ" b="1" dirty="0" err="1" smtClean="0"/>
              <a:t>Ctrl+n</a:t>
            </a:r>
            <a:r>
              <a:rPr lang="cs-CZ" dirty="0" smtClean="0"/>
              <a:t> = open type</a:t>
            </a:r>
          </a:p>
          <a:p>
            <a:pPr fontAlgn="base"/>
            <a:r>
              <a:rPr lang="en-US" b="1" dirty="0" err="1" smtClean="0"/>
              <a:t>Ctrl+Shift</a:t>
            </a:r>
            <a:r>
              <a:rPr lang="en-US" b="1" dirty="0" smtClean="0"/>
              <a:t>+</a:t>
            </a:r>
            <a:r>
              <a:rPr lang="cs-CZ" b="1" dirty="0" smtClean="0"/>
              <a:t>n </a:t>
            </a:r>
            <a:r>
              <a:rPr lang="cs-CZ" dirty="0" smtClean="0"/>
              <a:t>= go to </a:t>
            </a:r>
            <a:r>
              <a:rPr lang="cs-CZ" dirty="0" err="1" smtClean="0"/>
              <a:t>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74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2303</Words>
  <Application>Microsoft Office PowerPoint</Application>
  <PresentationFormat>On-screen Show (4:3)</PresentationFormat>
  <Paragraphs>398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Training</vt:lpstr>
      <vt:lpstr>C#/.NET a rozdíl mezi javou</vt:lpstr>
      <vt:lpstr>Obsah</vt:lpstr>
      <vt:lpstr>Platforma - zkratky</vt:lpstr>
      <vt:lpstr>Assembly</vt:lpstr>
      <vt:lpstr>Visual Studio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2012-05-31T10:27:20Z</dcterms:modified>
</cp:coreProperties>
</file>