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79" r:id="rId4"/>
    <p:sldId id="284" r:id="rId5"/>
    <p:sldId id="299" r:id="rId6"/>
    <p:sldId id="278" r:id="rId7"/>
    <p:sldId id="285" r:id="rId8"/>
    <p:sldId id="287" r:id="rId9"/>
    <p:sldId id="286" r:id="rId10"/>
    <p:sldId id="288" r:id="rId11"/>
    <p:sldId id="289" r:id="rId12"/>
    <p:sldId id="290" r:id="rId13"/>
    <p:sldId id="300" r:id="rId14"/>
    <p:sldId id="291" r:id="rId15"/>
    <p:sldId id="293" r:id="rId16"/>
    <p:sldId id="298" r:id="rId17"/>
    <p:sldId id="294" r:id="rId18"/>
    <p:sldId id="292" r:id="rId19"/>
    <p:sldId id="295" r:id="rId20"/>
    <p:sldId id="301" r:id="rId21"/>
    <p:sldId id="297" r:id="rId22"/>
    <p:sldId id="281" r:id="rId23"/>
    <p:sldId id="296" r:id="rId24"/>
    <p:sldId id="282" r:id="rId25"/>
    <p:sldId id="283" r:id="rId26"/>
    <p:sldId id="302" r:id="rId27"/>
    <p:sldId id="280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  <p14:sldId id="299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300"/>
            <p14:sldId id="291"/>
            <p14:sldId id="293"/>
            <p14:sldId id="298"/>
            <p14:sldId id="294"/>
            <p14:sldId id="292"/>
            <p14:sldId id="295"/>
            <p14:sldId id="301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  <p14:sldId id="302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ty67wk28(v=vs.71).aspx" TargetMode="External"/><Relationship Id="rId13" Type="http://schemas.openxmlformats.org/officeDocument/2006/relationships/hyperlink" Target="http://msdn.microsoft.com/en-us/library/58918ffs(v=vs.71).aspx" TargetMode="External"/><Relationship Id="rId3" Type="http://schemas.openxmlformats.org/officeDocument/2006/relationships/tags" Target="../tags/tag39.xml"/><Relationship Id="rId7" Type="http://schemas.openxmlformats.org/officeDocument/2006/relationships/hyperlink" Target="http://msdn.microsoft.com/en-us/library/6zhxzbds(v=vs.71).aspx" TargetMode="External"/><Relationship Id="rId12" Type="http://schemas.openxmlformats.org/officeDocument/2006/relationships/hyperlink" Target="http://msdn.microsoft.com/en-us/library/eahchzkf(v=vs.71).aspx" TargetMode="Externa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://msdn.microsoft.com/en-us/library/sbkb459w(v=vs.71).aspx" TargetMode="External"/><Relationship Id="rId11" Type="http://schemas.openxmlformats.org/officeDocument/2006/relationships/hyperlink" Target="http://msdn.microsoft.com/en-us/library/scekt9xw(v=vs.71).aspx" TargetMode="External"/><Relationship Id="rId5" Type="http://schemas.openxmlformats.org/officeDocument/2006/relationships/notesSlide" Target="../notesSlides/notesSlide13.xml"/><Relationship Id="rId10" Type="http://schemas.openxmlformats.org/officeDocument/2006/relationships/hyperlink" Target="http://msdn.microsoft.com/en-us/library/51y09td4(v=vs.71).aspx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msdn.microsoft.com/en-us/library/s8bz4d5h(v=vs.71).aspx" TargetMode="External"/><Relationship Id="rId14" Type="http://schemas.openxmlformats.org/officeDocument/2006/relationships/hyperlink" Target="http://msdn.microsoft.com/en-us/library/8edha89s(v=vs.71)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0.gif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hyperlink" Target="http://www.itu.dk/research/c5/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/>
              <a:t>Příklad </a:t>
            </a:r>
            <a:r>
              <a:rPr lang="cs-CZ" dirty="0" err="1" smtClean="0"/>
              <a:t>TestStruct.cs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Přetížení operátorů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TestOperator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Nejdou přetížit operátory:</a:t>
            </a:r>
          </a:p>
          <a:p>
            <a:pPr marL="514350" indent="-457200" fontAlgn="base"/>
            <a:r>
              <a:rPr lang="en-US" dirty="0">
                <a:hlinkClick r:id="rId6"/>
              </a:rPr>
              <a:t>=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.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?: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-&gt;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new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is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sizeof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typeof</a:t>
            </a:r>
            <a:endParaRPr lang="cs-CZ" dirty="0"/>
          </a:p>
          <a:p>
            <a:pPr marL="514350" indent="-457200" fontAlgn="base"/>
            <a:r>
              <a:rPr lang="en-US" dirty="0">
                <a:hlinkClick r:id="rId14"/>
              </a:rPr>
              <a:t>http://msdn.microsoft.com/en-us/library/8edha89s(v=vs.71).aspx</a:t>
            </a:r>
            <a:endParaRPr lang="en-US" dirty="0"/>
          </a:p>
          <a:p>
            <a:pPr marL="514350" indent="-457200" fontAlgn="base"/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4153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856923"/>
          </a:xfrm>
        </p:spPr>
        <p:txBody>
          <a:bodyPr>
            <a:normAutofit fontScale="700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r>
              <a:rPr lang="cs-CZ" dirty="0" smtClean="0"/>
              <a:t>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string</a:t>
            </a:r>
            <a:r>
              <a:rPr lang="cs-CZ" dirty="0" smtClean="0"/>
              <a:t>&gt; !=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 </a:t>
            </a:r>
            <a:r>
              <a:rPr lang="cs-CZ" b="1" dirty="0" smtClean="0"/>
              <a:t>: ,</a:t>
            </a:r>
            <a:r>
              <a:rPr lang="cs-CZ" dirty="0" smtClean="0"/>
              <a:t> </a:t>
            </a:r>
            <a:r>
              <a:rPr lang="cs-CZ" b="1" dirty="0" err="1" smtClean="0"/>
              <a:t>new</a:t>
            </a:r>
            <a:r>
              <a:rPr lang="cs-CZ" b="1" dirty="0" smtClean="0"/>
              <a:t>() </a:t>
            </a:r>
            <a:r>
              <a:rPr lang="cs-CZ" b="1" dirty="0" err="1" smtClean="0"/>
              <a:t>struct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</a:p>
          <a:p>
            <a:pPr marL="514350" indent="-457200" fontAlgn="base"/>
            <a:r>
              <a:rPr lang="cs-CZ" dirty="0" smtClean="0"/>
              <a:t>V runtime </a:t>
            </a:r>
            <a:r>
              <a:rPr lang="cs-CZ" dirty="0" err="1" smtClean="0"/>
              <a:t>GetType</a:t>
            </a:r>
            <a:r>
              <a:rPr lang="cs-CZ" dirty="0" smtClean="0"/>
              <a:t>().</a:t>
            </a:r>
            <a:r>
              <a:rPr lang="cs-CZ" dirty="0" err="1" smtClean="0"/>
              <a:t>ToString</a:t>
            </a:r>
            <a:r>
              <a:rPr lang="cs-CZ" dirty="0" smtClean="0"/>
              <a:t>() == </a:t>
            </a:r>
            <a:r>
              <a:rPr lang="en-US" dirty="0"/>
              <a:t>IList`1[</a:t>
            </a:r>
            <a:r>
              <a:rPr lang="en-US" dirty="0" err="1"/>
              <a:t>System.String</a:t>
            </a:r>
            <a:r>
              <a:rPr lang="en-US" dirty="0" smtClean="0"/>
              <a:t>]</a:t>
            </a:r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cs-CZ" dirty="0"/>
              <a:t>interface </a:t>
            </a:r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out</a:t>
            </a:r>
            <a:r>
              <a:rPr lang="cs-CZ" dirty="0"/>
              <a:t> T&gt; { }</a:t>
            </a:r>
          </a:p>
          <a:p>
            <a:pPr marL="514350" indent="-457200" fontAlgn="base"/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AbstractPerson</a:t>
            </a:r>
            <a:r>
              <a:rPr lang="cs-CZ" dirty="0"/>
              <a:t>&gt; p = </a:t>
            </a:r>
            <a:r>
              <a:rPr lang="cs-CZ" dirty="0" err="1"/>
              <a:t>new</a:t>
            </a:r>
            <a:r>
              <a:rPr lang="cs-CZ" dirty="0"/>
              <a:t> List&lt;Person</a:t>
            </a:r>
            <a:r>
              <a:rPr lang="cs-CZ" dirty="0" smtClean="0"/>
              <a:t>&gt;();</a:t>
            </a:r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/>
              <a:t>interface </a:t>
            </a:r>
            <a:r>
              <a:rPr lang="en-US" dirty="0" err="1"/>
              <a:t>IComparer</a:t>
            </a:r>
            <a:r>
              <a:rPr lang="en-US" dirty="0"/>
              <a:t>&lt;in T&gt;</a:t>
            </a:r>
            <a:r>
              <a:rPr lang="cs-CZ" dirty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/>
              <a:t>kde </a:t>
            </a:r>
            <a:r>
              <a:rPr lang="en-US" dirty="0"/>
              <a:t>Circle</a:t>
            </a:r>
            <a:r>
              <a:rPr lang="cs-CZ" dirty="0"/>
              <a:t> : </a:t>
            </a:r>
            <a:r>
              <a:rPr lang="cs-CZ" dirty="0" err="1"/>
              <a:t>Shape</a:t>
            </a:r>
            <a:endParaRPr lang="cs-CZ" dirty="0"/>
          </a:p>
          <a:p>
            <a:pPr marL="514350" indent="-457200" fontAlgn="base"/>
            <a:r>
              <a:rPr lang="en-US" dirty="0"/>
              <a:t>new </a:t>
            </a:r>
            <a:r>
              <a:rPr lang="en-US" dirty="0" err="1"/>
              <a:t>SortedSet</a:t>
            </a:r>
            <a:r>
              <a:rPr lang="en-US" dirty="0"/>
              <a:t>&lt;Circle&gt;(new</a:t>
            </a:r>
            <a:r>
              <a:rPr lang="cs-CZ" dirty="0"/>
              <a:t> </a:t>
            </a:r>
            <a:r>
              <a:rPr lang="en-US" dirty="0" err="1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en-US" dirty="0" err="1"/>
              <a:t>TestGeneric</a:t>
            </a:r>
            <a:endParaRPr lang="en-US" dirty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endParaRPr lang="cs-CZ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60444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Podobn</a:t>
            </a:r>
            <a:r>
              <a:rPr lang="cs-CZ" dirty="0"/>
              <a:t>ě</a:t>
            </a:r>
            <a:r>
              <a:rPr lang="cs-CZ" dirty="0" smtClean="0"/>
              <a:t> jako v </a:t>
            </a:r>
            <a:r>
              <a:rPr lang="cs-CZ" dirty="0" err="1" smtClean="0"/>
              <a:t>javě</a:t>
            </a:r>
            <a:r>
              <a:rPr lang="cs-CZ" dirty="0" smtClean="0"/>
              <a:t> ale </a:t>
            </a:r>
            <a:r>
              <a:rPr lang="cs-CZ" dirty="0"/>
              <a:t>neexistují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smtClean="0"/>
              <a:t>výjimky</a:t>
            </a:r>
          </a:p>
          <a:p>
            <a:pPr marL="514350" indent="-457200" fontAlgn="base"/>
            <a:r>
              <a:rPr lang="cs-CZ" dirty="0" smtClean="0"/>
              <a:t>Dědí se po </a:t>
            </a:r>
            <a:r>
              <a:rPr lang="cs-CZ" dirty="0" err="1" smtClean="0"/>
              <a:t>System.Exception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NullPointerException</a:t>
            </a:r>
            <a:r>
              <a:rPr lang="cs-CZ" dirty="0" smtClean="0"/>
              <a:t>==</a:t>
            </a:r>
            <a:r>
              <a:rPr lang="en-US" dirty="0" err="1" smtClean="0"/>
              <a:t>NullReferenceException</a:t>
            </a:r>
            <a:endParaRPr lang="cs-CZ" dirty="0" smtClean="0"/>
          </a:p>
          <a:p>
            <a:pPr marL="514350" indent="-457200" fontAlgn="base"/>
            <a:r>
              <a:rPr lang="en-US" dirty="0" err="1" smtClean="0"/>
              <a:t>ClassCastException</a:t>
            </a:r>
            <a:r>
              <a:rPr lang="cs-CZ" dirty="0" smtClean="0"/>
              <a:t>==</a:t>
            </a:r>
            <a:r>
              <a:rPr lang="en-US" dirty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marL="514350" indent="-457200" fontAlgn="base"/>
            <a:r>
              <a:rPr lang="cs-CZ" dirty="0" smtClean="0"/>
              <a:t>…</a:t>
            </a:r>
            <a:endParaRPr lang="en-US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04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  <p:pic>
        <p:nvPicPr>
          <p:cNvPr id="4098" name="Picture 2" descr="http://upload.wikimedia.org/wikipedia/commons/thumb/d/d3/DotNet.svg/250px-DotNe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4" y="57150"/>
            <a:ext cx="3934920" cy="45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512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Native</a:t>
            </a:r>
            <a:r>
              <a:rPr lang="cs-CZ" dirty="0" smtClean="0"/>
              <a:t> </a:t>
            </a:r>
            <a:r>
              <a:rPr lang="cs-CZ" dirty="0" err="1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err="1" smtClean="0"/>
              <a:t>unchecked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cs-CZ" dirty="0" smtClean="0"/>
              <a:t>[</a:t>
            </a:r>
            <a:r>
              <a:rPr lang="cs-CZ" dirty="0" err="1" smtClean="0"/>
              <a:t>extern</a:t>
            </a:r>
            <a:r>
              <a:rPr lang="cs-CZ" dirty="0" smtClean="0"/>
              <a:t>]</a:t>
            </a:r>
          </a:p>
          <a:p>
            <a:pPr marL="514350" indent="-457200" fontAlgn="base"/>
            <a:r>
              <a:rPr lang="cs-CZ" dirty="0" err="1" smtClean="0"/>
              <a:t>Pointry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cs-CZ" dirty="0" err="1" smtClean="0"/>
              <a:t>TestPtr.cs</a:t>
            </a:r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en-US" b="1" dirty="0" smtClean="0"/>
              <a:t>C5</a:t>
            </a:r>
            <a:r>
              <a:rPr lang="cs-CZ" b="1" dirty="0" smtClean="0"/>
              <a:t> </a:t>
            </a:r>
            <a:r>
              <a:rPr lang="cs-CZ" dirty="0" err="1" smtClean="0"/>
              <a:t>library</a:t>
            </a:r>
            <a:r>
              <a:rPr lang="cs-CZ" dirty="0" smtClean="0"/>
              <a:t> </a:t>
            </a:r>
            <a:r>
              <a:rPr lang="en-US" dirty="0">
                <a:hlinkClick r:id="rId6"/>
              </a:rPr>
              <a:t>http://www.itu.dk/research/c5/</a:t>
            </a: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Zajímavé třídy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cs-CZ" dirty="0" err="1" smtClean="0"/>
              <a:t>System.Lazy</a:t>
            </a:r>
            <a:r>
              <a:rPr lang="cs-CZ" dirty="0" smtClean="0"/>
              <a:t>&lt;&gt;(</a:t>
            </a:r>
            <a:r>
              <a:rPr lang="en-US" dirty="0" err="1"/>
              <a:t>Func</a:t>
            </a:r>
            <a:r>
              <a:rPr lang="en-US" dirty="0"/>
              <a:t>&lt;T&gt; </a:t>
            </a:r>
            <a:r>
              <a:rPr lang="en-US" dirty="0" err="1"/>
              <a:t>valueFactory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 smtClean="0"/>
              <a:t>isThreadSafe</a:t>
            </a:r>
            <a:r>
              <a:rPr lang="cs-CZ" dirty="0"/>
              <a:t>) </a:t>
            </a:r>
          </a:p>
          <a:p>
            <a:pPr lvl="1" fontAlgn="base"/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/>
              <a:t>Lazy(() =&gt;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TestTrida</a:t>
            </a:r>
            <a:r>
              <a:rPr lang="cs-CZ" dirty="0" smtClean="0"/>
              <a:t>());</a:t>
            </a:r>
            <a:endParaRPr lang="cs-CZ" dirty="0" smtClean="0"/>
          </a:p>
          <a:p>
            <a:pPr fontAlgn="base"/>
            <a:r>
              <a:rPr lang="cs-CZ" dirty="0" err="1" smtClean="0"/>
              <a:t>System.Convert</a:t>
            </a:r>
            <a:r>
              <a:rPr lang="cs-CZ" dirty="0" smtClean="0"/>
              <a:t> pro převod do </a:t>
            </a:r>
            <a:r>
              <a:rPr lang="cs-CZ" dirty="0" err="1" smtClean="0"/>
              <a:t>int</a:t>
            </a:r>
            <a:r>
              <a:rPr lang="cs-CZ" dirty="0" smtClean="0"/>
              <a:t>, double </a:t>
            </a:r>
            <a:r>
              <a:rPr lang="cs-CZ" dirty="0" err="1" smtClean="0"/>
              <a:t>apod</a:t>
            </a:r>
            <a:endParaRPr lang="cs-CZ" dirty="0" smtClean="0"/>
          </a:p>
          <a:p>
            <a:pPr fontAlgn="base"/>
            <a:r>
              <a:rPr lang="en-US" dirty="0" err="1" smtClean="0"/>
              <a:t>System.Threading.Tasks</a:t>
            </a:r>
            <a:r>
              <a:rPr lang="cs-CZ" dirty="0"/>
              <a:t> </a:t>
            </a:r>
            <a:r>
              <a:rPr lang="cs-CZ" dirty="0" smtClean="0"/>
              <a:t>pro práci s vlákny</a:t>
            </a:r>
          </a:p>
          <a:p>
            <a:pPr fontAlgn="base"/>
            <a:r>
              <a:rPr lang="cs-CZ" smtClean="0"/>
              <a:t>System.Text.StringBuilder</a:t>
            </a:r>
            <a:endParaRPr lang="cs-CZ" dirty="0" smtClean="0"/>
          </a:p>
          <a:p>
            <a:pPr fontAlgn="base"/>
            <a:endParaRPr lang="cs-CZ" dirty="0" smtClean="0"/>
          </a:p>
          <a:p>
            <a:pPr fontAlgn="base"/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6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dirty="0" smtClean="0"/>
              <a:t>ADO.NET == </a:t>
            </a:r>
            <a:r>
              <a:rPr lang="cs-CZ" dirty="0" err="1" smtClean="0"/>
              <a:t>jdbc</a:t>
            </a:r>
            <a:endParaRPr lang="cs-CZ" dirty="0" smtClean="0"/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2010 </a:t>
            </a:r>
            <a:r>
              <a:rPr lang="cs-CZ" dirty="0" err="1" smtClean="0"/>
              <a:t>premium</a:t>
            </a:r>
            <a:r>
              <a:rPr lang="cs-CZ" dirty="0" smtClean="0"/>
              <a:t>, </a:t>
            </a:r>
            <a:r>
              <a:rPr lang="cs-CZ" dirty="0" err="1" smtClean="0"/>
              <a:t>resharper</a:t>
            </a:r>
            <a:r>
              <a:rPr lang="cs-CZ" dirty="0" smtClean="0"/>
              <a:t> 6, </a:t>
            </a:r>
            <a:r>
              <a:rPr lang="cs-CZ" dirty="0" err="1" smtClean="0"/>
              <a:t>nuget</a:t>
            </a:r>
            <a:endParaRPr lang="cs-CZ" dirty="0" smtClean="0"/>
          </a:p>
          <a:p>
            <a:pPr fontAlgn="base"/>
            <a:r>
              <a:rPr lang="cs-CZ" b="1" dirty="0" err="1" smtClean="0"/>
              <a:t>Ctr+space</a:t>
            </a:r>
            <a:r>
              <a:rPr lang="cs-CZ" dirty="0" smtClean="0"/>
              <a:t> = </a:t>
            </a:r>
            <a:r>
              <a:rPr lang="en-US" dirty="0"/>
              <a:t>code completion</a:t>
            </a:r>
            <a:endParaRPr lang="cs-CZ" dirty="0" smtClean="0"/>
          </a:p>
          <a:p>
            <a:pPr fontAlgn="base"/>
            <a:r>
              <a:rPr lang="cs-CZ" b="1" dirty="0" err="1" smtClean="0"/>
              <a:t>Ctrl+shift</a:t>
            </a:r>
            <a:r>
              <a:rPr lang="cs-CZ" b="1" dirty="0" err="1"/>
              <a:t>+</a:t>
            </a:r>
            <a:r>
              <a:rPr lang="cs-CZ" b="1" dirty="0" err="1" smtClean="0"/>
              <a:t>space</a:t>
            </a:r>
            <a:r>
              <a:rPr lang="cs-CZ" dirty="0" smtClean="0"/>
              <a:t> =</a:t>
            </a:r>
            <a:r>
              <a:rPr lang="en-US" dirty="0"/>
              <a:t> Smart code </a:t>
            </a:r>
            <a:r>
              <a:rPr lang="en-US" dirty="0" smtClean="0"/>
              <a:t>completion</a:t>
            </a:r>
            <a:endParaRPr lang="cs-CZ" dirty="0" smtClean="0"/>
          </a:p>
          <a:p>
            <a:pPr fontAlgn="base"/>
            <a:r>
              <a:rPr lang="en-US" b="1" dirty="0" err="1" smtClean="0"/>
              <a:t>Alt+Insert</a:t>
            </a:r>
            <a:r>
              <a:rPr lang="cs-CZ" b="1" dirty="0" smtClean="0"/>
              <a:t> = </a:t>
            </a:r>
            <a:r>
              <a:rPr lang="en-US" dirty="0"/>
              <a:t>Generate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err="1" smtClean="0"/>
              <a:t>Ctrl+Shift+R</a:t>
            </a:r>
            <a:r>
              <a:rPr lang="cs-CZ" b="1" dirty="0" smtClean="0"/>
              <a:t> = </a:t>
            </a:r>
            <a:r>
              <a:rPr lang="en-US" dirty="0" smtClean="0"/>
              <a:t>Refactor this</a:t>
            </a:r>
            <a:endParaRPr lang="cs-CZ" dirty="0"/>
          </a:p>
          <a:p>
            <a:pPr fontAlgn="base"/>
            <a:r>
              <a:rPr lang="cs-CZ" b="1" dirty="0" err="1" smtClean="0"/>
              <a:t>Ctrl+n</a:t>
            </a:r>
            <a:r>
              <a:rPr lang="cs-CZ" dirty="0" smtClean="0"/>
              <a:t> = open type</a:t>
            </a:r>
          </a:p>
          <a:p>
            <a:pPr fontAlgn="base"/>
            <a:r>
              <a:rPr lang="en-US" b="1" dirty="0" err="1" smtClean="0"/>
              <a:t>Ctrl+Shift</a:t>
            </a:r>
            <a:r>
              <a:rPr lang="en-US" b="1" dirty="0" smtClean="0"/>
              <a:t>+</a:t>
            </a:r>
            <a:r>
              <a:rPr lang="cs-CZ" b="1" dirty="0" smtClean="0"/>
              <a:t>n </a:t>
            </a:r>
            <a:r>
              <a:rPr lang="cs-CZ" dirty="0" smtClean="0"/>
              <a:t>= go to </a:t>
            </a:r>
            <a:r>
              <a:rPr lang="cs-CZ" dirty="0" err="1" smtClean="0"/>
              <a:t>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74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b="1" dirty="0" err="1" smtClean="0"/>
              <a:t>internal</a:t>
            </a:r>
            <a:r>
              <a:rPr lang="cs-CZ" dirty="0" smtClean="0"/>
              <a:t> </a:t>
            </a:r>
            <a:r>
              <a:rPr lang="cs-CZ" dirty="0" smtClean="0"/>
              <a:t>pro viditelnost v rámci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</a:t>
            </a:r>
            <a:r>
              <a:rPr lang="cs-CZ" dirty="0" smtClean="0"/>
              <a:t>máme </a:t>
            </a:r>
            <a:r>
              <a:rPr lang="cs-CZ" dirty="0" smtClean="0"/>
              <a:t>klíčové slovo </a:t>
            </a:r>
            <a:r>
              <a:rPr lang="cs-CZ" b="1" dirty="0" err="1" smtClean="0"/>
              <a:t>value</a:t>
            </a:r>
            <a:r>
              <a:rPr lang="cs-CZ" b="1" dirty="0" smtClean="0"/>
              <a:t> </a:t>
            </a:r>
          </a:p>
          <a:p>
            <a:pPr marL="457200" lvl="1" indent="0" fontAlgn="base">
              <a:buNone/>
            </a:pPr>
            <a:r>
              <a:rPr lang="cs-CZ" i="1" dirty="0"/>
              <a:t>s</a:t>
            </a:r>
            <a:r>
              <a:rPr lang="cs-CZ" i="1" dirty="0" smtClean="0"/>
              <a:t>et { </a:t>
            </a:r>
            <a:r>
              <a:rPr lang="cs-CZ" i="1" dirty="0" err="1" smtClean="0"/>
              <a:t>field</a:t>
            </a:r>
            <a:r>
              <a:rPr lang="cs-CZ" i="1" dirty="0" smtClean="0"/>
              <a:t> </a:t>
            </a:r>
            <a:r>
              <a:rPr lang="cs-CZ" i="1" dirty="0"/>
              <a:t>= </a:t>
            </a:r>
            <a:r>
              <a:rPr lang="cs-CZ" b="1" i="1" dirty="0" err="1"/>
              <a:t>value</a:t>
            </a:r>
            <a:r>
              <a:rPr lang="cs-CZ" i="1" dirty="0"/>
              <a:t>;}</a:t>
            </a:r>
            <a:endParaRPr lang="cs-CZ" b="1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smtClean="0"/>
              <a:t>mají být </a:t>
            </a:r>
            <a:r>
              <a:rPr lang="cs-CZ" dirty="0" err="1" smtClean="0"/>
              <a:t>virtualní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TestTrida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2561</Words>
  <Application>Microsoft Office PowerPoint</Application>
  <PresentationFormat>On-screen Show (4:3)</PresentationFormat>
  <Paragraphs>457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</vt:lpstr>
      <vt:lpstr>C#/.NET a rozdíl mezi javou</vt:lpstr>
      <vt:lpstr>Obsah</vt:lpstr>
      <vt:lpstr>Platforma - zkratky</vt:lpstr>
      <vt:lpstr>Assembly</vt:lpstr>
      <vt:lpstr>Visual Studio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Přetížení operátorů</vt:lpstr>
      <vt:lpstr>Generiky, kovariance a kontravariance</vt:lpstr>
      <vt:lpstr>Destruktur, using a IDispose</vt:lpstr>
      <vt:lpstr>Exception</vt:lpstr>
      <vt:lpstr>yield return a yield break</vt:lpstr>
      <vt:lpstr>Eventy, delagaty a closure</vt:lpstr>
      <vt:lpstr>linq a Expression</vt:lpstr>
      <vt:lpstr>linq a Expression</vt:lpstr>
      <vt:lpstr>Native features</vt:lpstr>
      <vt:lpstr>Typy </vt:lpstr>
      <vt:lpstr>Konvence</vt:lpstr>
      <vt:lpstr>Object a ValueType</vt:lpstr>
      <vt:lpstr>Kolekce</vt:lpstr>
      <vt:lpstr>Zajímavé třídy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2012-05-31T11:44:16Z</dcterms:modified>
</cp:coreProperties>
</file>