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75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Conclusion and Summary" id="{790CEF5B-569A-4C2F-BED5-750B08C0E5AD}">
          <p14:sldIdLst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9" d="100"/>
          <a:sy n="99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New Employee Orientation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to know your new assignment</a:t>
            </a:r>
          </a:p>
          <a:p>
            <a:r>
              <a:rPr lang="en-US" dirty="0"/>
              <a:t>Familiarizing yourself with your new environment</a:t>
            </a:r>
          </a:p>
          <a:p>
            <a:r>
              <a:rPr lang="en-US" dirty="0" smtClean="0"/>
              <a:t>Meeting new colleagues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your challenges</a:t>
            </a:r>
          </a:p>
          <a:p>
            <a:pPr lvl="1"/>
            <a:r>
              <a:rPr lang="en-US" dirty="0" smtClean="0"/>
              <a:t>Technological</a:t>
            </a:r>
            <a:r>
              <a:rPr lang="en-US" dirty="0"/>
              <a:t> </a:t>
            </a:r>
            <a:r>
              <a:rPr lang="en-US" dirty="0" smtClean="0"/>
              <a:t>as well as personal</a:t>
            </a:r>
          </a:p>
          <a:p>
            <a:r>
              <a:rPr lang="en-US" dirty="0" smtClean="0"/>
              <a:t>Set realistic expectation</a:t>
            </a:r>
          </a:p>
          <a:p>
            <a:pPr lvl="1"/>
            <a:r>
              <a:rPr lang="en-US" dirty="0" smtClean="0"/>
              <a:t>Mastery is not achieved overnight</a:t>
            </a:r>
          </a:p>
          <a:p>
            <a:r>
              <a:rPr lang="en-US" dirty="0" smtClean="0"/>
              <a:t>Keep your eye on the goal</a:t>
            </a:r>
          </a:p>
          <a:p>
            <a:pPr lvl="1"/>
            <a:r>
              <a:rPr lang="en-US" dirty="0" smtClean="0"/>
              <a:t>Mentorship programs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&lt;Intranet site text here&gt;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  <a:endParaRPr lang="en-US" u="sng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&lt;Additional reading material text here&gt;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slide deck and related resources: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340</Words>
  <Application>Microsoft Office PowerPoint</Application>
  <PresentationFormat>On-screen Show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</vt:lpstr>
      <vt:lpstr>C#/.NET</vt:lpstr>
      <vt:lpstr>New Employee Orientation</vt:lpstr>
      <vt:lpstr>Summary</vt:lpstr>
      <vt:lpstr>Resources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2012-05-30T11:20:01Z</dcterms:modified>
</cp:coreProperties>
</file>