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79" r:id="rId4"/>
    <p:sldId id="284" r:id="rId5"/>
    <p:sldId id="278" r:id="rId6"/>
    <p:sldId id="281" r:id="rId7"/>
    <p:sldId id="282" r:id="rId8"/>
    <p:sldId id="283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</p14:sldIdLst>
        </p14:section>
        <p14:section name=".NET core Knihovny" id="{A90CCB4D-62F7-45B2-8BD4-70C86AD1CB5C}">
          <p14:sldIdLst>
            <p14:sldId id="281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pojmenování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IL </a:t>
            </a:r>
            <a:r>
              <a:rPr lang="en-US" dirty="0"/>
              <a:t>(Intermediate Language) == 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== 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machine)</a:t>
            </a:r>
            <a:endParaRPr lang="cs-CZ" dirty="0"/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b="1" dirty="0" smtClean="0"/>
              <a:t>Version</a:t>
            </a:r>
            <a:r>
              <a:rPr lang="en-US" dirty="0" smtClean="0"/>
              <a:t>=10.0.0.0</a:t>
            </a:r>
            <a:r>
              <a:rPr lang="en-US" dirty="0"/>
              <a:t>, </a:t>
            </a:r>
            <a:r>
              <a:rPr lang="en-US" b="1" dirty="0"/>
              <a:t>Culture</a:t>
            </a:r>
            <a:r>
              <a:rPr lang="en-US" dirty="0"/>
              <a:t>=neutral (x86 </a:t>
            </a:r>
            <a:r>
              <a:rPr lang="en-US" dirty="0" err="1"/>
              <a:t>nebo</a:t>
            </a:r>
            <a:r>
              <a:rPr lang="en-US" dirty="0"/>
              <a:t> x64), </a:t>
            </a:r>
            <a:r>
              <a:rPr lang="en-US" b="1" dirty="0" err="1" smtClean="0"/>
              <a:t>PublicKeyToken</a:t>
            </a:r>
            <a:r>
              <a:rPr lang="en-US" b="1" dirty="0" smtClean="0"/>
              <a:t>=</a:t>
            </a:r>
            <a:r>
              <a:rPr lang="en-US" dirty="0" smtClean="0"/>
              <a:t>hash</a:t>
            </a:r>
            <a:r>
              <a:rPr lang="cs-CZ" dirty="0" smtClean="0"/>
              <a:t> </a:t>
            </a:r>
            <a:r>
              <a:rPr lang="cs-CZ" dirty="0" err="1" smtClean="0"/>
              <a:t>cislo</a:t>
            </a:r>
            <a:endParaRPr lang="cs-CZ" dirty="0" smtClean="0"/>
          </a:p>
          <a:p>
            <a:pPr lvl="1" fontAlgn="base"/>
            <a:r>
              <a:rPr lang="en-US" b="1" dirty="0" smtClean="0"/>
              <a:t>Weakly </a:t>
            </a:r>
            <a:r>
              <a:rPr lang="en-US" b="1" dirty="0"/>
              <a:t>Named Assemblies </a:t>
            </a:r>
            <a:r>
              <a:rPr lang="en-US" dirty="0"/>
              <a:t>a</a:t>
            </a:r>
            <a:r>
              <a:rPr lang="en-US" b="1" dirty="0"/>
              <a:t> Strongly Named Assemblies - </a:t>
            </a:r>
            <a:r>
              <a:rPr lang="en-US" b="1" dirty="0" err="1"/>
              <a:t>podepsaný</a:t>
            </a:r>
            <a:r>
              <a:rPr lang="en-US" b="1" dirty="0"/>
              <a:t> </a:t>
            </a:r>
            <a:r>
              <a:rPr lang="en-US" b="1" dirty="0" err="1"/>
              <a:t>lze</a:t>
            </a:r>
            <a:r>
              <a:rPr lang="en-US" b="1" dirty="0"/>
              <a:t> </a:t>
            </a:r>
            <a:r>
              <a:rPr lang="en-US" b="1" dirty="0" err="1"/>
              <a:t>zadat</a:t>
            </a:r>
            <a:r>
              <a:rPr lang="en-US" b="1" dirty="0"/>
              <a:t> do GAC </a:t>
            </a:r>
            <a:r>
              <a:rPr lang="en-US" dirty="0"/>
              <a:t>(c:\Windows\Microsoft.NET\assembly\GAC_MSIL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dirty="0"/>
              <a:t>GAC_32, GAC_64</a:t>
            </a:r>
            <a:r>
              <a:rPr lang="en-US" dirty="0" smtClean="0"/>
              <a:t>)</a:t>
            </a:r>
            <a:endParaRPr lang="en-US" dirty="0"/>
          </a:p>
          <a:p>
            <a:pPr lvl="1" fontAlgn="base"/>
            <a:r>
              <a:rPr lang="en-US" dirty="0" err="1">
                <a:solidFill>
                  <a:srgbClr val="FF0000"/>
                </a:solidFill>
              </a:rPr>
              <a:t>Pozor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pokud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závislost</a:t>
            </a:r>
            <a:r>
              <a:rPr lang="en-US" dirty="0">
                <a:solidFill>
                  <a:srgbClr val="FF0000"/>
                </a:solidFill>
              </a:rPr>
              <a:t> (VS references) </a:t>
            </a:r>
            <a:r>
              <a:rPr lang="en-US" b="1" dirty="0">
                <a:solidFill>
                  <a:srgbClr val="FF0000"/>
                </a:solidFill>
              </a:rPr>
              <a:t>Specific Version = true</a:t>
            </a:r>
            <a:r>
              <a:rPr lang="en-US" dirty="0">
                <a:solidFill>
                  <a:srgbClr val="FF0000"/>
                </a:solidFill>
              </a:rPr>
              <a:t> v runtime .NET </a:t>
            </a:r>
            <a:r>
              <a:rPr lang="en-US" dirty="0" err="1">
                <a:solidFill>
                  <a:srgbClr val="FF0000"/>
                </a:solidFill>
              </a:rPr>
              <a:t>nejdriv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hleda</a:t>
            </a:r>
            <a:r>
              <a:rPr lang="en-US" dirty="0">
                <a:solidFill>
                  <a:srgbClr val="FF0000"/>
                </a:solidFill>
              </a:rPr>
              <a:t> v GAC a </a:t>
            </a:r>
            <a:r>
              <a:rPr lang="en-US" dirty="0" err="1">
                <a:solidFill>
                  <a:srgbClr val="FF0000"/>
                </a:solidFill>
              </a:rPr>
              <a:t>potom</a:t>
            </a:r>
            <a:r>
              <a:rPr lang="en-US" dirty="0">
                <a:solidFill>
                  <a:srgbClr val="FF0000"/>
                </a:solidFill>
              </a:rPr>
              <a:t> v </a:t>
            </a:r>
            <a:r>
              <a:rPr lang="en-US" dirty="0" err="1">
                <a:solidFill>
                  <a:srgbClr val="FF0000"/>
                </a:solidFill>
              </a:rPr>
              <a:t>adresari</a:t>
            </a:r>
            <a:r>
              <a:rPr lang="en-US" dirty="0">
                <a:solidFill>
                  <a:srgbClr val="FF0000"/>
                </a:solidFill>
              </a:rPr>
              <a:t> exe </a:t>
            </a:r>
            <a:r>
              <a:rPr lang="en-US" dirty="0" err="1">
                <a:solidFill>
                  <a:srgbClr val="FF0000"/>
                </a:solidFill>
              </a:rPr>
              <a:t>či</a:t>
            </a:r>
            <a:r>
              <a:rPr lang="en-US" dirty="0">
                <a:solidFill>
                  <a:srgbClr val="FF0000"/>
                </a:solidFill>
              </a:rPr>
              <a:t> bin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webu</a:t>
            </a:r>
            <a:r>
              <a:rPr lang="en-US" dirty="0">
                <a:solidFill>
                  <a:srgbClr val="FF0000"/>
                </a:solidFill>
              </a:rPr>
              <a:t> !!!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naistalovany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pomoci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nejakych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instalatoru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napr</a:t>
            </a:r>
            <a:r>
              <a:rPr lang="en-US" dirty="0">
                <a:solidFill>
                  <a:srgbClr val="FF0000"/>
                </a:solidFill>
              </a:rPr>
              <a:t>. mvc3 </a:t>
            </a:r>
            <a:r>
              <a:rPr lang="en-US" dirty="0" err="1">
                <a:solidFill>
                  <a:srgbClr val="FF0000"/>
                </a:solidFill>
              </a:rPr>
              <a:t>apod</a:t>
            </a:r>
            <a:r>
              <a:rPr lang="en-US" dirty="0">
                <a:solidFill>
                  <a:srgbClr val="FF0000"/>
                </a:solidFill>
              </a:rPr>
              <a:t>. a </a:t>
            </a:r>
            <a:r>
              <a:rPr lang="en-US" dirty="0" err="1">
                <a:solidFill>
                  <a:srgbClr val="FF0000"/>
                </a:solidFill>
              </a:rPr>
              <a:t>samozřejmě</a:t>
            </a:r>
            <a:r>
              <a:rPr lang="en-US" dirty="0">
                <a:solidFill>
                  <a:srgbClr val="FF0000"/>
                </a:solidFill>
              </a:rPr>
              <a:t> .NET core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vlastni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knihovny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vubec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nedavat</a:t>
            </a:r>
            <a:r>
              <a:rPr lang="en-US" b="1" dirty="0">
                <a:solidFill>
                  <a:srgbClr val="FF0000"/>
                </a:solidFill>
              </a:rPr>
              <a:t> do GAC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nn-NO" dirty="0"/>
          </a:p>
          <a:p>
            <a:pPr lvl="1" fontAlgn="base"/>
            <a:r>
              <a:rPr lang="nn-NO" dirty="0"/>
              <a:t>kvalitní open dekompiler: </a:t>
            </a:r>
            <a:r>
              <a:rPr lang="nn-NO" dirty="0" smtClean="0"/>
              <a:t>ILSpy</a:t>
            </a:r>
            <a:r>
              <a:rPr lang="cs-CZ" dirty="0" smtClean="0"/>
              <a:t> </a:t>
            </a:r>
            <a:r>
              <a:rPr lang="nn-NO" u="sng" dirty="0" smtClean="0">
                <a:hlinkClick r:id="rId6"/>
              </a:rPr>
              <a:t>ttp</a:t>
            </a:r>
            <a:r>
              <a:rPr lang="nn-NO" u="sng" dirty="0">
                <a:hlinkClick r:id="rId6"/>
              </a:rPr>
              <a:t>://</a:t>
            </a:r>
            <a:r>
              <a:rPr lang="nn-NO" u="sng" dirty="0" smtClean="0">
                <a:hlinkClick r:id="rId6"/>
              </a:rPr>
              <a:t>wiki.sharpdevelop.net/ILSpy.ashx</a:t>
            </a:r>
            <a:endParaRPr lang="en-US" dirty="0"/>
          </a:p>
          <a:p>
            <a:pPr lvl="1" fontAlgn="base"/>
            <a:r>
              <a:rPr lang="en-US" dirty="0" err="1"/>
              <a:t>práce</a:t>
            </a:r>
            <a:r>
              <a:rPr lang="en-US" dirty="0"/>
              <a:t> s GAC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/>
              <a:t>GACUTIL.exe</a:t>
            </a:r>
          </a:p>
          <a:p>
            <a:pPr lvl="1" fontAlgn="base"/>
            <a:endParaRPr lang="cs-CZ" u="sng" dirty="0" smtClean="0"/>
          </a:p>
          <a:p>
            <a:pPr lvl="1" fontAlgn="base"/>
            <a:endParaRPr lang="nn-NO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==</a:t>
            </a:r>
            <a:endParaRPr lang="cs-CZ" b="1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948</Words>
  <Application>Microsoft Office PowerPoint</Application>
  <PresentationFormat>On-screen Show (4:3)</PresentationFormat>
  <Paragraphs>107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</vt:lpstr>
      <vt:lpstr>C#/.NET a rozdíl mezi javou</vt:lpstr>
      <vt:lpstr>Obsah</vt:lpstr>
      <vt:lpstr>Platforma - pojmenování</vt:lpstr>
      <vt:lpstr>Assembly</vt:lpstr>
      <vt:lpstr>Modifikátory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2012-05-30T12:05:55Z</dcterms:modified>
</cp:coreProperties>
</file>