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a17b181f51.png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a126b4de2e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a12c66b1dc.emf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a1685d4fa8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a180e632d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ba16891237c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petr</cp:lastModifiedBy>
  <cp:revision>3</cp:revision>
  <dcterms:created xsi:type="dcterms:W3CDTF">2017-02-13T16:18:36Z</dcterms:created>
  <dcterms:modified xsi:type="dcterms:W3CDTF">2021-03-01T00:16:41Z</dcterms:modified>
  <cp:category/>
</cp:coreProperties>
</file>