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C34E9-1488-4090-98AB-AC95EAD9C06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AB82-87CC-4E0F-8B20-0AB89B98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AB82-87CC-4E0F-8B20-0AB89B980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7557-960B-49D5-B87C-29F332969BF3}" type="datetime1">
              <a:rPr lang="ro-RO" smtClean="0"/>
              <a:t>21.05.2019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16-6412-4AC8-8208-518B5A16E64A}" type="datetime1">
              <a:rPr lang="ro-RO" smtClean="0"/>
              <a:t>21.05.2019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5E14-3AA9-4023-8BE4-F48685FF5C40}" type="datetime1">
              <a:rPr lang="ro-RO" smtClean="0"/>
              <a:t>21.05.2019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7BCC-2C82-4A25-AA66-1A477FCE8424}" type="datetime1">
              <a:rPr lang="ro-RO" smtClean="0"/>
              <a:t>21.05.2019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66B-6E51-4775-BFD5-87C7A501E0A2}" type="datetime1">
              <a:rPr lang="ro-RO" smtClean="0"/>
              <a:t>21.05.2019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B83-2B6C-4445-AC3F-354F82BA7A9C}" type="datetime1">
              <a:rPr lang="ro-RO" smtClean="0"/>
              <a:t>21.05.2019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D6D6-F618-447B-B197-A714A2D0CFD4}" type="datetime1">
              <a:rPr lang="ro-RO" smtClean="0"/>
              <a:t>21.05.2019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FFF8-279B-4A73-966C-A42D882C0259}" type="datetime1">
              <a:rPr lang="ro-RO" smtClean="0"/>
              <a:t>21.05.2019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353E-68DE-4115-A042-2437820AEAFF}" type="datetime1">
              <a:rPr lang="ro-RO" smtClean="0"/>
              <a:t>21.05.2019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CC-7764-44EC-85BA-D0FCE0D00775}" type="datetime1">
              <a:rPr lang="ro-RO" smtClean="0"/>
              <a:t>21.05.2019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FF4-5489-4DDA-B792-381AE2C83787}" type="datetime1">
              <a:rPr lang="ro-RO" smtClean="0"/>
              <a:t>21.05.2019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4A5C022-6E88-4AD5-AE2F-6F0249ACDCD6}" type="datetime1">
              <a:rPr lang="ro-RO" smtClean="0"/>
              <a:t>21.05.2019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543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vi-VN" i="1" dirty="0">
                <a:latin typeface="Consolas" pitchFamily="49" charset="0"/>
                <a:cs typeface="Arial" pitchFamily="34" charset="0"/>
              </a:rPr>
              <a:t>Dispozitiv de măsurare a forței cu afișaj </a:t>
            </a:r>
            <a:endParaRPr lang="en-US" i="1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55" y="3810000"/>
            <a:ext cx="8991600" cy="257736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ro-RO" sz="2000" dirty="0" smtClean="0"/>
              <a:t>Profesor</a:t>
            </a:r>
            <a:r>
              <a:rPr lang="en-US" sz="2000" dirty="0" smtClean="0"/>
              <a:t> </a:t>
            </a:r>
            <a:r>
              <a:rPr lang="ro-RO" sz="2000" dirty="0" smtClean="0"/>
              <a:t>coordonator</a:t>
            </a:r>
            <a:r>
              <a:rPr lang="en-US" sz="2000" dirty="0" smtClean="0"/>
              <a:t>:                                 </a:t>
            </a:r>
            <a:r>
              <a:rPr lang="ro-RO" sz="2000" dirty="0" smtClean="0"/>
              <a:t>           </a:t>
            </a:r>
            <a:r>
              <a:rPr lang="en-US" sz="2000" dirty="0" smtClean="0"/>
              <a:t>  </a:t>
            </a:r>
            <a:r>
              <a:rPr lang="ro-RO" sz="2000" dirty="0" smtClean="0"/>
              <a:t> Studenți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Prof. Univ. Dr. </a:t>
            </a:r>
            <a:r>
              <a:rPr lang="ro-RO" sz="2000" dirty="0" smtClean="0"/>
              <a:t>Ing</a:t>
            </a:r>
            <a:r>
              <a:rPr lang="en-US" sz="2000" dirty="0" smtClean="0"/>
              <a:t>. </a:t>
            </a:r>
            <a:r>
              <a:rPr lang="ro-RO" sz="2000" dirty="0" smtClean="0"/>
              <a:t>Burileanu</a:t>
            </a:r>
            <a:r>
              <a:rPr lang="en-US" sz="2000" dirty="0" smtClean="0"/>
              <a:t> </a:t>
            </a:r>
            <a:r>
              <a:rPr lang="ro-RO" sz="2000" dirty="0" smtClean="0"/>
              <a:t>Corneliu                     </a:t>
            </a:r>
            <a:r>
              <a:rPr lang="en-US" sz="2000" dirty="0" smtClean="0"/>
              <a:t> </a:t>
            </a:r>
            <a:r>
              <a:rPr lang="ro-RO" sz="2000" dirty="0" smtClean="0"/>
              <a:t>Petre</a:t>
            </a:r>
            <a:r>
              <a:rPr lang="en-US" sz="2000" dirty="0" smtClean="0"/>
              <a:t> </a:t>
            </a:r>
            <a:r>
              <a:rPr lang="ro-RO" sz="2000" dirty="0" smtClean="0"/>
              <a:t>Alexandru-Ionuț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r>
              <a:rPr lang="ro-RO" sz="2000" dirty="0"/>
              <a:t> </a:t>
            </a:r>
            <a:r>
              <a:rPr lang="ro-RO" sz="2000" dirty="0" smtClean="0"/>
              <a:t>                                                                                  </a:t>
            </a:r>
            <a:r>
              <a:rPr lang="vi-VN" sz="2000" dirty="0" smtClean="0"/>
              <a:t>Călătoae </a:t>
            </a:r>
            <a:r>
              <a:rPr lang="vi-VN" sz="2000" dirty="0"/>
              <a:t>Diana-Dumitra</a:t>
            </a:r>
            <a:endParaRPr lang="en-US" sz="20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77DE-9F50-4A16-8C34-428F88DF7689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315200" cy="759976"/>
          </a:xfrm>
        </p:spPr>
        <p:txBody>
          <a:bodyPr>
            <a:normAutofit fontScale="90000"/>
          </a:bodyPr>
          <a:lstStyle/>
          <a:p>
            <a:r>
              <a:rPr lang="ro-RO" dirty="0"/>
              <a:t>Plan de prezentare</a:t>
            </a:r>
            <a:r>
              <a:rPr lang="en-US" dirty="0"/>
              <a:t>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3948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 smtClean="0"/>
              <a:t>Obiectivele proiectului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Proiectarea hardware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Proiectarea software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A08-ADB7-4F6B-86B7-74AB28A7963B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315200" cy="836176"/>
          </a:xfrm>
        </p:spPr>
        <p:txBody>
          <a:bodyPr/>
          <a:lstStyle/>
          <a:p>
            <a:r>
              <a:rPr lang="ro-RO" dirty="0" smtClean="0"/>
              <a:t>1.Obiectivele proiectului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7315200" cy="3720362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ro-RO" dirty="0" smtClean="0"/>
              <a:t>Realizarea unui dispozitiv de măsurare a forței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/>
              <a:t>Afișarea forței pe o bară de leduri și </a:t>
            </a:r>
            <a:r>
              <a:rPr lang="ro-RO" dirty="0" smtClean="0"/>
              <a:t>pe afișajele </a:t>
            </a:r>
            <a:r>
              <a:rPr lang="ro-RO" dirty="0" smtClean="0"/>
              <a:t>cu șapte segmente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/>
              <a:t>Semnalarea unei forțe care nu se află în intervalul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[ 0.0 , 9.9 ]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4A6-1978-4321-9EC4-76EF313E8F39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1154097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ro-RO" dirty="0" smtClean="0"/>
              <a:t>Proiectarea</a:t>
            </a:r>
            <a:r>
              <a:rPr lang="en-US" dirty="0" smtClean="0"/>
              <a:t> hardware</a:t>
            </a:r>
            <a:endParaRPr lang="en-US" dirty="0"/>
          </a:p>
        </p:txBody>
      </p:sp>
      <p:pic>
        <p:nvPicPr>
          <p:cNvPr id="1027" name="Picture 3" descr="D:\Proiect_2\Proiect2_Documentatie\GALILEO_A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15199" cy="4530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8AE3-B068-4C9B-AB61-4662A2D5B7BA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ro-RO" dirty="0" smtClean="0"/>
              <a:t>Proiectare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4419600" cy="4225327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o-RO" dirty="0" smtClean="0"/>
              <a:t>Citirea</a:t>
            </a:r>
            <a:r>
              <a:rPr lang="en-US" dirty="0" smtClean="0"/>
              <a:t> for</a:t>
            </a:r>
            <a:r>
              <a:rPr lang="ro-RO" dirty="0" smtClean="0"/>
              <a:t>ței de la senzor</a:t>
            </a:r>
          </a:p>
          <a:p>
            <a:pPr>
              <a:buFont typeface="Courier New" pitchFamily="49" charset="0"/>
              <a:buChar char="o"/>
            </a:pPr>
            <a:r>
              <a:rPr lang="ro-RO" dirty="0" smtClean="0"/>
              <a:t>Scalarea forței pentru a fi cuprinsă în intervalul </a:t>
            </a:r>
            <a:r>
              <a:rPr lang="en-US" dirty="0"/>
              <a:t>[ 0.0 , 9.9 ]</a:t>
            </a:r>
          </a:p>
          <a:p>
            <a:pPr>
              <a:buFont typeface="Courier New" pitchFamily="49" charset="0"/>
              <a:buChar char="o"/>
            </a:pPr>
            <a:r>
              <a:rPr lang="ro-RO" dirty="0" smtClean="0"/>
              <a:t>Verificarea forței </a:t>
            </a:r>
          </a:p>
          <a:p>
            <a:pPr>
              <a:buFont typeface="Courier New" pitchFamily="49" charset="0"/>
              <a:buChar char="o"/>
            </a:pPr>
            <a:r>
              <a:rPr lang="ro-RO" dirty="0" smtClean="0"/>
              <a:t>Aprindere ledului în funcție de valoarea forței</a:t>
            </a:r>
          </a:p>
          <a:p>
            <a:pPr>
              <a:buFont typeface="Courier New" pitchFamily="49" charset="0"/>
              <a:buChar char="o"/>
            </a:pPr>
            <a:r>
              <a:rPr lang="ro-RO" dirty="0" smtClean="0"/>
              <a:t>Afișarea valorii pe bara de </a:t>
            </a:r>
            <a:r>
              <a:rPr lang="ro-RO" smtClean="0"/>
              <a:t>leduri </a:t>
            </a:r>
            <a:r>
              <a:rPr lang="ro-RO"/>
              <a:t>ș</a:t>
            </a:r>
            <a:r>
              <a:rPr lang="ro-RO" smtClean="0"/>
              <a:t>i  pe afișajele </a:t>
            </a:r>
            <a:r>
              <a:rPr lang="ro-RO" dirty="0" smtClean="0"/>
              <a:t>cu șapte segmente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2051" name="Picture 3" descr="D:\Proiect_2\Proiect2_Documentatie\Schema_logic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4" t="3916" r="3684" b="2602"/>
          <a:stretch/>
        </p:blipFill>
        <p:spPr bwMode="auto">
          <a:xfrm>
            <a:off x="5735781" y="1905000"/>
            <a:ext cx="3075709" cy="4308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1281-1494-406A-BA15-15D1875A82D3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33400"/>
            <a:ext cx="7315200" cy="1073049"/>
          </a:xfrm>
        </p:spPr>
        <p:txBody>
          <a:bodyPr/>
          <a:lstStyle/>
          <a:p>
            <a:r>
              <a:rPr lang="ro-RO" dirty="0" smtClean="0"/>
              <a:t>4. Concluzii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7315200" cy="4101362"/>
          </a:xfrm>
        </p:spPr>
        <p:txBody>
          <a:bodyPr/>
          <a:lstStyle/>
          <a:p>
            <a:r>
              <a:rPr lang="ro-RO" dirty="0" smtClean="0"/>
              <a:t>Scopul proiectului a fost </a:t>
            </a:r>
            <a:r>
              <a:rPr lang="en-US" dirty="0" smtClean="0"/>
              <a:t>:</a:t>
            </a:r>
            <a:endParaRPr lang="ro-RO" dirty="0" smtClean="0"/>
          </a:p>
          <a:p>
            <a:endParaRPr lang="ro-RO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/>
              <a:t>R</a:t>
            </a:r>
            <a:r>
              <a:rPr lang="ro-RO" dirty="0" smtClean="0"/>
              <a:t>ealizarea unui dispozitiv de masurare a forței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/>
              <a:t>Scalarea forței detectate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/>
              <a:t>Atenționarea unei forțe care nu se află în gama de valori corecte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o-RO" dirty="0" smtClean="0"/>
              <a:t>Afișarea forței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2DF5-0CD2-42A4-88E9-B2EF80FAE2CA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12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ro-RO" i="1" dirty="0" smtClean="0">
                <a:latin typeface="Consolas" pitchFamily="49" charset="0"/>
              </a:rPr>
              <a:t>Vă mulțumim pentu atenție!</a:t>
            </a:r>
            <a:endParaRPr lang="en-US" i="1" dirty="0">
              <a:latin typeface="Consolas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8DF3-D67F-403E-B273-91D1C4BE232C}" type="datetime1">
              <a:rPr lang="ro-RO" b="1" i="1" smtClean="0"/>
              <a:t>21.05.2019</a:t>
            </a:fld>
            <a:endParaRPr lang="en-US" b="1" i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</TotalTime>
  <Words>177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Dispozitiv de măsurare a forței cu afișaj </vt:lpstr>
      <vt:lpstr>Plan de prezentare: </vt:lpstr>
      <vt:lpstr>1.Obiectivele proiectului</vt:lpstr>
      <vt:lpstr>2. Proiectarea hardware</vt:lpstr>
      <vt:lpstr>3. Proiectare software</vt:lpstr>
      <vt:lpstr>4. Concluzii</vt:lpstr>
      <vt:lpstr>Vă mulțumim pentu atenție!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 de măsurare a forței cu afișaj </dc:title>
  <dc:creator>diana</dc:creator>
  <cp:lastModifiedBy>diana</cp:lastModifiedBy>
  <cp:revision>9</cp:revision>
  <dcterms:created xsi:type="dcterms:W3CDTF">2006-08-16T00:00:00Z</dcterms:created>
  <dcterms:modified xsi:type="dcterms:W3CDTF">2019-05-21T19:41:09Z</dcterms:modified>
</cp:coreProperties>
</file>