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58F0-6E37-4E1F-A1D5-C9FC6F0FA50B}" type="datetimeFigureOut">
              <a:rPr lang="ro-RO" smtClean="0"/>
              <a:t>10.08.2018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07C6-CCAC-4100-9105-0D63623AF4F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6715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58F0-6E37-4E1F-A1D5-C9FC6F0FA50B}" type="datetimeFigureOut">
              <a:rPr lang="ro-RO" smtClean="0"/>
              <a:t>10.08.2018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07C6-CCAC-4100-9105-0D63623AF4F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619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58F0-6E37-4E1F-A1D5-C9FC6F0FA50B}" type="datetimeFigureOut">
              <a:rPr lang="ro-RO" smtClean="0"/>
              <a:t>10.08.2018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07C6-CCAC-4100-9105-0D63623AF4F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02402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58F0-6E37-4E1F-A1D5-C9FC6F0FA50B}" type="datetimeFigureOut">
              <a:rPr lang="ro-RO" smtClean="0"/>
              <a:t>10.08.2018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07C6-CCAC-4100-9105-0D63623AF4FC}" type="slidenum">
              <a:rPr lang="ro-RO" smtClean="0"/>
              <a:t>‹#›</a:t>
            </a:fld>
            <a:endParaRPr lang="ro-R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362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58F0-6E37-4E1F-A1D5-C9FC6F0FA50B}" type="datetimeFigureOut">
              <a:rPr lang="ro-RO" smtClean="0"/>
              <a:t>10.08.2018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07C6-CCAC-4100-9105-0D63623AF4F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8890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58F0-6E37-4E1F-A1D5-C9FC6F0FA50B}" type="datetimeFigureOut">
              <a:rPr lang="ro-RO" smtClean="0"/>
              <a:t>10.08.2018</a:t>
            </a:fld>
            <a:endParaRPr lang="ro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07C6-CCAC-4100-9105-0D63623AF4F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6104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58F0-6E37-4E1F-A1D5-C9FC6F0FA50B}" type="datetimeFigureOut">
              <a:rPr lang="ro-RO" smtClean="0"/>
              <a:t>10.08.2018</a:t>
            </a:fld>
            <a:endParaRPr lang="ro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07C6-CCAC-4100-9105-0D63623AF4F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9928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58F0-6E37-4E1F-A1D5-C9FC6F0FA50B}" type="datetimeFigureOut">
              <a:rPr lang="ro-RO" smtClean="0"/>
              <a:t>10.08.2018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07C6-CCAC-4100-9105-0D63623AF4F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14817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58F0-6E37-4E1F-A1D5-C9FC6F0FA50B}" type="datetimeFigureOut">
              <a:rPr lang="ro-RO" smtClean="0"/>
              <a:t>10.08.2018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07C6-CCAC-4100-9105-0D63623AF4F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6212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58F0-6E37-4E1F-A1D5-C9FC6F0FA50B}" type="datetimeFigureOut">
              <a:rPr lang="ro-RO" smtClean="0"/>
              <a:t>10.08.2018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07C6-CCAC-4100-9105-0D63623AF4F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916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58F0-6E37-4E1F-A1D5-C9FC6F0FA50B}" type="datetimeFigureOut">
              <a:rPr lang="ro-RO" smtClean="0"/>
              <a:t>10.08.2018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07C6-CCAC-4100-9105-0D63623AF4F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1782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58F0-6E37-4E1F-A1D5-C9FC6F0FA50B}" type="datetimeFigureOut">
              <a:rPr lang="ro-RO" smtClean="0"/>
              <a:t>10.08.2018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07C6-CCAC-4100-9105-0D63623AF4F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3231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58F0-6E37-4E1F-A1D5-C9FC6F0FA50B}" type="datetimeFigureOut">
              <a:rPr lang="ro-RO" smtClean="0"/>
              <a:t>10.08.2018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07C6-CCAC-4100-9105-0D63623AF4F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2030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58F0-6E37-4E1F-A1D5-C9FC6F0FA50B}" type="datetimeFigureOut">
              <a:rPr lang="ro-RO" smtClean="0"/>
              <a:t>10.08.2018</a:t>
            </a:fld>
            <a:endParaRPr lang="ro-R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07C6-CCAC-4100-9105-0D63623AF4F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80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58F0-6E37-4E1F-A1D5-C9FC6F0FA50B}" type="datetimeFigureOut">
              <a:rPr lang="ro-RO" smtClean="0"/>
              <a:t>10.08.2018</a:t>
            </a:fld>
            <a:endParaRPr lang="ro-R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07C6-CCAC-4100-9105-0D63623AF4F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267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58F0-6E37-4E1F-A1D5-C9FC6F0FA50B}" type="datetimeFigureOut">
              <a:rPr lang="ro-RO" smtClean="0"/>
              <a:t>10.08.2018</a:t>
            </a:fld>
            <a:endParaRPr lang="ro-R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07C6-CCAC-4100-9105-0D63623AF4F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894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58F0-6E37-4E1F-A1D5-C9FC6F0FA50B}" type="datetimeFigureOut">
              <a:rPr lang="ro-RO" smtClean="0"/>
              <a:t>10.08.2018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07C6-CCAC-4100-9105-0D63623AF4F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6465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20458F0-6E37-4E1F-A1D5-C9FC6F0FA50B}" type="datetimeFigureOut">
              <a:rPr lang="ro-RO" smtClean="0"/>
              <a:t>10.08.2018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B07C6-CCAC-4100-9105-0D63623AF4F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1523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925A-DE9E-4452-8421-5F59CD784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Measuring the Gravitational Acceleration using  Raspberry Pi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D808B-3504-4606-B84B-65C00AAEE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2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8C86-154B-45C4-A4A4-36E57E7A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Otsu’s Binarization Method</a:t>
            </a:r>
            <a:r>
              <a:rPr lang="ro-RO" dirty="0"/>
              <a:t> -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AB9A85-DCD0-476D-BB7E-4AF4999DF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3" y="3126954"/>
            <a:ext cx="12090114" cy="776831"/>
          </a:xfrm>
        </p:spPr>
      </p:pic>
    </p:spTree>
    <p:extLst>
      <p:ext uri="{BB962C8B-B14F-4D97-AF65-F5344CB8AC3E}">
        <p14:creationId xmlns:p14="http://schemas.microsoft.com/office/powerpoint/2010/main" val="467519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07D0-8D3C-467E-AE23-21530363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What did I </a:t>
            </a:r>
            <a:r>
              <a:rPr lang="en-US" dirty="0"/>
              <a:t>discover</a:t>
            </a:r>
            <a:r>
              <a:rPr lang="ro-RO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8F4A8-F6CB-42AF-A276-0C785F6D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 would really love a career as a Research Scientist</a:t>
            </a:r>
          </a:p>
        </p:txBody>
      </p:sp>
    </p:spTree>
    <p:extLst>
      <p:ext uri="{BB962C8B-B14F-4D97-AF65-F5344CB8AC3E}">
        <p14:creationId xmlns:p14="http://schemas.microsoft.com/office/powerpoint/2010/main" val="4102824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7CFE-40BF-4B84-926A-3E038B11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ro-RO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18843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CB6A-9DCF-4035-B7E9-3C2E67D2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B1035-E897-4697-AFC8-C7823C284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Passion for Physics</a:t>
            </a:r>
          </a:p>
          <a:p>
            <a:r>
              <a:rPr lang="en-US" dirty="0"/>
              <a:t>Perfect fit for what I study at the Faculty of Automation and Computer Science</a:t>
            </a:r>
          </a:p>
          <a:p>
            <a:r>
              <a:rPr lang="en-US" dirty="0"/>
              <a:t>Good opportunity to apply what I have been studying:</a:t>
            </a:r>
          </a:p>
          <a:p>
            <a:pPr lvl="1"/>
            <a:r>
              <a:rPr lang="en-US" dirty="0"/>
              <a:t>Programming</a:t>
            </a:r>
          </a:p>
          <a:p>
            <a:pPr lvl="1"/>
            <a:r>
              <a:rPr lang="en-US" dirty="0"/>
              <a:t>Electronics</a:t>
            </a:r>
          </a:p>
          <a:p>
            <a:pPr lvl="1"/>
            <a:r>
              <a:rPr lang="en-US" dirty="0"/>
              <a:t>Data acquisition, handling and processing</a:t>
            </a:r>
          </a:p>
          <a:p>
            <a:pPr lvl="1"/>
            <a:r>
              <a:rPr lang="en-US" dirty="0"/>
              <a:t>Automation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2336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6983-BB01-43BA-B6CA-FD9816BA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 </a:t>
            </a:r>
            <a:endParaRPr lang="ro-RO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13AC21-2240-476B-9FB2-4FBF29B7F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630" y="1152983"/>
            <a:ext cx="7527442" cy="5645582"/>
          </a:xfrm>
        </p:spPr>
      </p:pic>
    </p:spTree>
    <p:extLst>
      <p:ext uri="{BB962C8B-B14F-4D97-AF65-F5344CB8AC3E}">
        <p14:creationId xmlns:p14="http://schemas.microsoft.com/office/powerpoint/2010/main" val="365713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5F80-DCFB-4A35-A61F-43109D92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Object-Detection program work?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E1B66-1B9F-448B-B2D6-89FADF4C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+ OpenCV (</a:t>
            </a:r>
            <a:r>
              <a:rPr lang="en-US" i="1" dirty="0"/>
              <a:t>Open Computer Vision</a:t>
            </a:r>
            <a:r>
              <a:rPr lang="en-US" dirty="0"/>
              <a:t>)</a:t>
            </a:r>
          </a:p>
          <a:p>
            <a:r>
              <a:rPr lang="en-US" dirty="0"/>
              <a:t>Checks all the frames captured with the camera for pixels that have the HSV values in between a given range</a:t>
            </a:r>
          </a:p>
          <a:p>
            <a:r>
              <a:rPr lang="en-US" dirty="0"/>
              <a:t>Masks these pixels, applies a threshold using Otsu’s Binarization Method</a:t>
            </a:r>
          </a:p>
          <a:p>
            <a:r>
              <a:rPr lang="en-US" dirty="0"/>
              <a:t>Calculates and outputs the coordinates of the geometrical center of the object</a:t>
            </a:r>
          </a:p>
          <a:p>
            <a:r>
              <a:rPr lang="en-US" dirty="0"/>
              <a:t>A plotting application gives the final result, based on the output of this program</a:t>
            </a:r>
          </a:p>
        </p:txBody>
      </p:sp>
    </p:spTree>
    <p:extLst>
      <p:ext uri="{BB962C8B-B14F-4D97-AF65-F5344CB8AC3E}">
        <p14:creationId xmlns:p14="http://schemas.microsoft.com/office/powerpoint/2010/main" val="376061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36E3-BEA7-40DF-9FCE-20AB6656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CE53EA-88CC-41DF-B2AF-05ABD0EDC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53" y="452717"/>
            <a:ext cx="8387862" cy="6290897"/>
          </a:xfrm>
        </p:spPr>
      </p:pic>
    </p:spTree>
    <p:extLst>
      <p:ext uri="{BB962C8B-B14F-4D97-AF65-F5344CB8AC3E}">
        <p14:creationId xmlns:p14="http://schemas.microsoft.com/office/powerpoint/2010/main" val="242616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18E7-2160-41C5-BB69-FA25D380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2E03BA-4739-44E4-8F2E-C0C6B536C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138" y="452718"/>
            <a:ext cx="9070688" cy="5798613"/>
          </a:xfrm>
        </p:spPr>
      </p:pic>
    </p:spTree>
    <p:extLst>
      <p:ext uri="{BB962C8B-B14F-4D97-AF65-F5344CB8AC3E}">
        <p14:creationId xmlns:p14="http://schemas.microsoft.com/office/powerpoint/2010/main" val="328399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C251-D4C4-4938-9C41-BC790107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skills did I improve?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E3FD7-295A-4973-9369-F0424BCEE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</a:p>
          <a:p>
            <a:r>
              <a:rPr lang="en-US" dirty="0"/>
              <a:t>Linux</a:t>
            </a:r>
            <a:endParaRPr lang="ro-RO" dirty="0"/>
          </a:p>
          <a:p>
            <a:r>
              <a:rPr lang="ro-RO" dirty="0"/>
              <a:t>Bash</a:t>
            </a:r>
            <a:endParaRPr lang="en-US" dirty="0"/>
          </a:p>
          <a:p>
            <a:r>
              <a:rPr lang="en-US" dirty="0"/>
              <a:t>Electronics</a:t>
            </a:r>
            <a:endParaRPr lang="ro-RO" dirty="0"/>
          </a:p>
          <a:p>
            <a:r>
              <a:rPr lang="ro-RO" dirty="0"/>
              <a:t>Tackling a big project</a:t>
            </a:r>
          </a:p>
        </p:txBody>
      </p:sp>
    </p:spTree>
    <p:extLst>
      <p:ext uri="{BB962C8B-B14F-4D97-AF65-F5344CB8AC3E}">
        <p14:creationId xmlns:p14="http://schemas.microsoft.com/office/powerpoint/2010/main" val="130987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E1E2-09DC-4067-A4A8-B131E3FD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learn?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34D8-07CF-4545-A466-34F0A6984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Computer Vision, applied with OpenCV</a:t>
            </a:r>
          </a:p>
          <a:p>
            <a:r>
              <a:rPr lang="ro-RO" dirty="0"/>
              <a:t>Automation with Raspberry Pi</a:t>
            </a:r>
          </a:p>
          <a:p>
            <a:r>
              <a:rPr lang="ro-RO" dirty="0"/>
              <a:t>Data acquisition</a:t>
            </a:r>
          </a:p>
          <a:p>
            <a:r>
              <a:rPr lang="ro-RO" dirty="0"/>
              <a:t>Working with a relatively big pack of data</a:t>
            </a:r>
          </a:p>
          <a:p>
            <a:r>
              <a:rPr lang="ro-RO" dirty="0"/>
              <a:t>That y</a:t>
            </a:r>
            <a:r>
              <a:rPr lang="en-US" dirty="0" err="1"/>
              <a:t>ou</a:t>
            </a:r>
            <a:r>
              <a:rPr lang="en-US" dirty="0"/>
              <a:t> can do a lot of things if you </a:t>
            </a:r>
            <a:r>
              <a:rPr lang="en-US" dirty="0" err="1"/>
              <a:t>kn</a:t>
            </a:r>
            <a:r>
              <a:rPr lang="ro-RO" dirty="0"/>
              <a:t>e</a:t>
            </a:r>
            <a:r>
              <a:rPr lang="en-US" dirty="0"/>
              <a:t>w where to find</a:t>
            </a:r>
            <a:r>
              <a:rPr lang="ro-RO" dirty="0"/>
              <a:t> out</a:t>
            </a:r>
            <a:r>
              <a:rPr lang="en-US" dirty="0"/>
              <a:t> about them</a:t>
            </a:r>
          </a:p>
          <a:p>
            <a:r>
              <a:rPr lang="en-US" dirty="0"/>
              <a:t>Example: Otsu’s Binarization Method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2263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EF10-AA42-4A8B-9B0E-C57F8E74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Otsu’s Binarization Method</a:t>
            </a:r>
            <a:r>
              <a:rPr lang="ro-RO" dirty="0"/>
              <a:t> -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15CB0-522B-4F0E-A6EB-0BB20F443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490CA-96D2-43C9-92BE-B4521B737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23321"/>
            <a:ext cx="7414903" cy="61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46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184</TotalTime>
  <Words>216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Measuring the Gravitational Acceleration using  Raspberry Pi</vt:lpstr>
      <vt:lpstr>Motivation</vt:lpstr>
      <vt:lpstr>Experimental Setup </vt:lpstr>
      <vt:lpstr>How does the Object-Detection program work?</vt:lpstr>
      <vt:lpstr>Results</vt:lpstr>
      <vt:lpstr>Results</vt:lpstr>
      <vt:lpstr>What skills did I improve?</vt:lpstr>
      <vt:lpstr>What did I learn?</vt:lpstr>
      <vt:lpstr>Otsu’s Binarization Method - Math</vt:lpstr>
      <vt:lpstr>Otsu’s Binarization Method - Python</vt:lpstr>
      <vt:lpstr>What did I discover?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the Gravitational Acceleration using  Raspberry Pi</dc:title>
  <dc:creator>Mihai - Valentin PETRE (94574)</dc:creator>
  <cp:lastModifiedBy>Mihai - Valentin PETRE (94574)</cp:lastModifiedBy>
  <cp:revision>7</cp:revision>
  <dcterms:created xsi:type="dcterms:W3CDTF">2018-08-09T13:10:27Z</dcterms:created>
  <dcterms:modified xsi:type="dcterms:W3CDTF">2018-08-10T09:57:38Z</dcterms:modified>
</cp:coreProperties>
</file>