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0" r:id="rId14"/>
    <p:sldId id="26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446D2-7DC0-4228-BFDB-A29CADD1CABF}" v="10" dt="2025-09-08T14:37:30.1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eshya pradeep" userId="370a156a49d8d942" providerId="LiveId" clId="{4259D149-DFE4-4F8D-B4C1-DE349B7CC71E}"/>
    <pc:docChg chg="modSld">
      <pc:chgData name="petreshya pradeep" userId="370a156a49d8d942" providerId="LiveId" clId="{4259D149-DFE4-4F8D-B4C1-DE349B7CC71E}" dt="2025-09-09T10:00:34.004" v="1" actId="1037"/>
      <pc:docMkLst>
        <pc:docMk/>
      </pc:docMkLst>
      <pc:sldChg chg="modSp mod">
        <pc:chgData name="petreshya pradeep" userId="370a156a49d8d942" providerId="LiveId" clId="{4259D149-DFE4-4F8D-B4C1-DE349B7CC71E}" dt="2025-09-09T10:00:34.004" v="1" actId="1037"/>
        <pc:sldMkLst>
          <pc:docMk/>
          <pc:sldMk cId="0" sldId="257"/>
        </pc:sldMkLst>
        <pc:spChg chg="mod">
          <ac:chgData name="petreshya pradeep" userId="370a156a49d8d942" providerId="LiveId" clId="{4259D149-DFE4-4F8D-B4C1-DE349B7CC71E}" dt="2025-09-09T10:00:34.004" v="1" actId="1037"/>
          <ac:spMkLst>
            <pc:docMk/>
            <pc:sldMk cId="0" sldId="25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reshya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PETESHYA P</a:t>
            </a:r>
          </a:p>
          <a:p>
            <a:r>
              <a:rPr lang="en-US" sz="2400" dirty="0"/>
              <a:t>REGISTER NO AND NMID: 2428C0497 &amp; 29E42A79BA976E0B3444036CE2E55B0B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- AIML </a:t>
            </a:r>
          </a:p>
          <a:p>
            <a:r>
              <a:rPr lang="en-US" sz="2400" dirty="0"/>
              <a:t>COLLEGE: KPR COLLEGE/ 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800" y="2798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A837C5-C21B-15D7-28C7-79522B724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1477504"/>
            <a:ext cx="6934200" cy="41433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E647F-1625-91C4-03B8-302526DDC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257168E-AED1-A3CD-23D7-610060B2B390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3533565-B09B-F9F2-607A-EA99862F9035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D9E38F4-1F69-2CA1-C55D-0D2FC95435E1}"/>
              </a:ext>
            </a:extLst>
          </p:cNvPr>
          <p:cNvSpPr/>
          <p:nvPr/>
        </p:nvSpPr>
        <p:spPr>
          <a:xfrm>
            <a:off x="10210800" y="2798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AF1E8CD-5165-797A-A09E-80C3A0AE8463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2B221C1C-0215-245B-074C-D1E936F7F93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050C277E-0954-F9AA-3D7F-012E23AE1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22F9E72-B163-E843-8650-6C3FA62532BA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F8BC3-422A-9EBF-0B7A-ED6B8B050107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C594E6-5D23-E9B4-3331-87E6FB13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484" y="1661142"/>
            <a:ext cx="6248400" cy="41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2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D9DFD-B13E-79EE-DEE5-0C0367FD9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DBEB749-DBAA-1EA4-05C5-17DF5EBC6A94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0F6634E-3043-6A28-67D7-E216470935D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4C1B691-4DA2-1BE4-4B55-C000E93B7C1A}"/>
              </a:ext>
            </a:extLst>
          </p:cNvPr>
          <p:cNvSpPr/>
          <p:nvPr/>
        </p:nvSpPr>
        <p:spPr>
          <a:xfrm>
            <a:off x="10210800" y="2798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36A50F3-70B8-5F97-3F18-DF349B293410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2DA7C9C2-D15B-E87D-E50A-A07F9A3C67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6EF23372-68BF-7D25-02F7-04B9692E4B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7787A72-EA44-0953-CC5E-9A4079BFEE48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1270F5-CF66-0083-61DC-738214131379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217FF5-3B47-7BB4-10D4-D6E81E8C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705" y="1399894"/>
            <a:ext cx="6819495" cy="44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/>
              <a:t>GITHUB LINK</a:t>
            </a:r>
            <a:endParaRPr lang="en-IN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9B35F0-A317-CC9D-9BFA-36F1D7400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84267"/>
              </p:ext>
            </p:extLst>
          </p:nvPr>
        </p:nvGraphicFramePr>
        <p:xfrm>
          <a:off x="2032000" y="1899046"/>
          <a:ext cx="6273800" cy="615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3800">
                  <a:extLst>
                    <a:ext uri="{9D8B030D-6E8A-4147-A177-3AD203B41FA5}">
                      <a16:colId xmlns:a16="http://schemas.microsoft.com/office/drawing/2014/main" val="601608046"/>
                    </a:ext>
                  </a:extLst>
                </a:gridCol>
              </a:tblGrid>
              <a:tr h="615553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https://github.com/petreshya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1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77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21338"/>
              </p:ext>
            </p:extLst>
          </p:nvPr>
        </p:nvGraphicFramePr>
        <p:xfrm>
          <a:off x="838200" y="1533525"/>
          <a:ext cx="6553200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val="2611004584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Showcases my best photographs and creative style.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Summarizes my journey, achievements, and photography experience.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clients easily understand the type of shoots I offer.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Makes it simple for clients, agencies, and collaborators to contact or book me.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 a professional online presence that helps me stand out in the photography industry.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777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4153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69829"/>
              </p:ext>
            </p:extLst>
          </p:nvPr>
        </p:nvGraphicFramePr>
        <p:xfrm>
          <a:off x="869674" y="2154704"/>
          <a:ext cx="7982268" cy="1502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2268">
                  <a:extLst>
                    <a:ext uri="{9D8B030D-6E8A-4147-A177-3AD203B41FA5}">
                      <a16:colId xmlns:a16="http://schemas.microsoft.com/office/drawing/2014/main" val="572899338"/>
                    </a:ext>
                  </a:extLst>
                </a:gridCol>
              </a:tblGrid>
              <a:tr h="150209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Personal Photography Portfolio Website.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993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08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749910" y="-7257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6683" y="228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753600" y="533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FE044-985B-538D-47D1-C64E0DD430EC}"/>
              </a:ext>
            </a:extLst>
          </p:cNvPr>
          <p:cNvSpPr txBox="1"/>
          <p:nvPr/>
        </p:nvSpPr>
        <p:spPr>
          <a:xfrm>
            <a:off x="926043" y="1725704"/>
            <a:ext cx="76845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Photographers often struggle to showcase their work effectively, as a traditional resume fails to reflect their creative skills visually, while relying solely on social media can appear unprofessional and fail to impress potential clients. Without a proper, well-organized portfolio, it becomes difficult to stand out in a competitive industry, attract new opportunities, and as a result, many talented photographers miss valuable chances simply because they lack a clear, professional platform to represent their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39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</p:spPr>
        <p:txBody>
          <a:bodyPr vert="horz" wrap="square" lIns="0" tIns="16510" rIns="0" bIns="0" rtlCol="0">
            <a:spAutoFit/>
          </a:bodyPr>
          <a:lstStyle/>
          <a:p>
            <a:r>
              <a:rPr lang="en-IN" dirty="0"/>
              <a:t>PROJECT	OVERVIEW</a:t>
            </a:r>
            <a:endParaRPr lang="en-IN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</p:spPr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5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928" y="6373324"/>
            <a:ext cx="2143125" cy="200025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42144"/>
              </p:ext>
            </p:extLst>
          </p:nvPr>
        </p:nvGraphicFramePr>
        <p:xfrm>
          <a:off x="1295400" y="1600200"/>
          <a:ext cx="7150453" cy="42195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50453">
                  <a:extLst>
                    <a:ext uri="{9D8B030D-6E8A-4147-A177-3AD203B41FA5}">
                      <a16:colId xmlns:a16="http://schemas.microsoft.com/office/drawing/2014/main" val="1561439831"/>
                    </a:ext>
                  </a:extLst>
                </a:gridCol>
              </a:tblGrid>
              <a:tr h="421957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Me: A short introduction about myself and my passion for photography.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Skills: Photography techniques, editing, and creativity in capturing moments.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Portfolio/Gallery: Collection of my best photos showing different styles.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Experience: Work done for clients, events, or freelance projects.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Contact: Easy ways to reach me for bookings or inquiries.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7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699451" y="2057400"/>
            <a:ext cx="7844473" cy="3581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looking to hire photographers for events, portraits, or commercial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Agencies/Brands searching for photographers to collaborate on campaigns or product shoots.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Photography Enthusiasts who want to explore creative styles and get inspiration.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Organizers checking a photographer’s past work before hiring.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Recruiters/Studios in the creative industry looking for skilled photographers.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7600" y="8392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80632"/>
              </p:ext>
            </p:extLst>
          </p:nvPr>
        </p:nvGraphicFramePr>
        <p:xfrm>
          <a:off x="3810000" y="2133600"/>
          <a:ext cx="32004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95196028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and GitHub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888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50581"/>
              </p:ext>
            </p:extLst>
          </p:nvPr>
        </p:nvGraphicFramePr>
        <p:xfrm>
          <a:off x="838200" y="1524000"/>
          <a:ext cx="74676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7600">
                  <a:extLst>
                    <a:ext uri="{9D8B030D-6E8A-4147-A177-3AD203B41FA5}">
                      <a16:colId xmlns:a16="http://schemas.microsoft.com/office/drawing/2014/main" val="2595074763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(big photo or slideshow)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Me (bio, style, awards)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Portfolio (photos in groups: weddings, portraits, travel)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Services (what you offer)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(easy booking)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on phone and computer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look: simple colors, clear fonts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Extra: reviews, Instagram feed, blog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75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890"/>
              </p:ext>
            </p:extLst>
          </p:nvPr>
        </p:nvGraphicFramePr>
        <p:xfrm>
          <a:off x="1143000" y="1828800"/>
          <a:ext cx="6622732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2732">
                  <a:extLst>
                    <a:ext uri="{9D8B030D-6E8A-4147-A177-3AD203B41FA5}">
                      <a16:colId xmlns:a16="http://schemas.microsoft.com/office/drawing/2014/main" val="245126419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 bar with smooth scroll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shown with images and info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 parts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form to get in touch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well on all devices</a:t>
                      </a:r>
                    </a:p>
                    <a:p>
                      <a:pPr marL="342900" marR="0" lvl="0" indent="-34290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Light and dark mode for better user experience.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0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534</TotalTime>
  <Words>500</Words>
  <Application>Microsoft Office PowerPoint</Application>
  <PresentationFormat>Widescreen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petreshya pradeep</cp:lastModifiedBy>
  <cp:revision>35</cp:revision>
  <dcterms:created xsi:type="dcterms:W3CDTF">2024-03-29T15:07:22Z</dcterms:created>
  <dcterms:modified xsi:type="dcterms:W3CDTF">2025-09-09T10:00:44Z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