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us-east-1.online.tableau.com/#/site/data_analysis_portfolio/workbooks/2467495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F717C98-C1E4-4304-A5E8-EAC632B2B80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Data analysis portfolio results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6EA45FB-7CC3-4F11-AB9F-A7141D30CB9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3/17/2025 6:54:45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F075AD7-F37B-47B9-8F75-9C5D7B34A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2025-03-17T18:54:46Z</dcterms:created>
  <dcterms:modified xsi:type="dcterms:W3CDTF">2025-03-17T18:54:46Z</dcterms:modified>
</cp:coreProperties>
</file>