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4" r:id="rId6"/>
    <p:sldId id="261" r:id="rId7"/>
    <p:sldId id="262" r:id="rId8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3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4FDA-DC7C-CA52-E5BC-CB1336B48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BFD14-E65C-60F1-E71E-C0A1332E4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B3F81-4FB3-DEA2-B0F3-F31C6E28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E87B-E896-ADA3-BF97-251C6FA8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05FDA-58C0-940A-58F1-F1DA9658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5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2E1A-4E15-E5AD-B71A-CDEB0A57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A5402-9B02-5F09-CB6F-914E34916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5CA08-1AFB-EAC1-EAEA-D7CBCE16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69196-0AFF-08AD-EBB3-E41ED4D1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1C4AD-40D2-F188-EAEA-949CAAD1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2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5534E-9538-594B-1036-9B5F52E2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1AD0E-0C83-E984-4641-C3F69D166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6535B-86EE-A974-A9BC-47BB681B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A92FF-6EB9-4F33-FA8B-FB6ACCC1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D361F-B698-3E0D-0446-5FC1BA88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9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483F-36F7-A662-9001-DC0689CC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5DE8-10EC-D330-4232-F2400B28A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302FE-78F8-2187-7E12-587D8568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F3A03-0EE6-3346-BD2E-086D46EE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475EF-106B-F7BA-3302-D04CC82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6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DF37-46BE-02A7-D1BB-A75B63A6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350C3-ED61-33CC-EB03-7E0F78E5A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436BC-694F-1070-BE0B-A7A15801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29BCA-E7A4-D521-6106-2F38940B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212D5-B3E0-E00B-5420-4F0FD6C7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8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A692-8BD5-8D89-CC21-256F06C8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98A1-0430-FDE6-9C1B-72F0B2260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EEA91-2BA8-9DD2-D892-5DB235D97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CDFEE-EAC5-9EE8-AAAD-DE10AB86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C105-9F76-3B9D-121E-7CFD40EA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A74F9-0216-227F-2319-BA822A25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0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EBE0-7F71-57A1-B8C6-EE5357C2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F404C-AB19-62D5-DAEE-978ECB2B1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B9CAF-6573-3515-404F-9BC0CD9AC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AF02A-F27D-AF24-04E5-3178C8F2F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67043-1034-F331-788D-5D07555CA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94093-B7CA-2B51-3E13-60D8E450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DBE18-9EB1-3556-F7E1-F29EB4DF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F8074-F83F-D15D-BFD8-F1CB0273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0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80CB-E213-D262-C4F4-24E2E9CC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094ED-1504-18B9-BCB1-C415905B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FD51A-4BCB-C6BD-9550-604620C4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E96F0-3B1D-58DF-FAE1-CC719D55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0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A3300-9A7A-DBC0-A212-637B4C07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C2B59-12E1-1A13-A4A8-7F66C8AA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FA233-3A93-8D28-E9A9-D5E04945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6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A5D4-10C6-F584-8888-026706DC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849F-623F-E2AE-BFAB-49C1C91C7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A09E3-E0DD-296A-8CB1-CEB2F941A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13E33-E24B-342E-9589-9D973F6A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753C9-6CA5-0A7A-45A7-D1FF4CB5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27179-5509-C27B-AD51-8D1027F8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9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A60C-D4B8-F8E4-4B04-970B624E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D8C61-E5AB-16A1-697B-3D583174F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505E6-5B99-AA45-1EDD-EB1917D2D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C50B8-95E7-613A-E5EF-F1458BCA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2981E-D9D8-4A42-B88E-B63B03BA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68A10-71BF-FF0F-1DA8-E332F45A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1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7B3E7-BEA0-E5E1-D28E-F1C63EFF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6CB13-4586-4B19-A15C-92E9C66B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4CA7C-5E37-C24B-AC7E-6097496FF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B4CBD-FBCD-4907-A50A-9B6330D72FE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F36C0-47D6-A056-BC6F-420D59B88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8B297-3843-5DD8-3540-EDA8D84C6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4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posts.org/wp-content/uploads/2015/04/blog_labyrinth_900.jpg.optimal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B3C9-A911-AB32-CFD5-9BAF92B86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lv-LV" sz="8000" dirty="0" err="1">
                <a:latin typeface="Monotype Corsiva" panose="03010101010201010101" pitchFamily="66" charset="0"/>
                <a:cs typeface="Times New Roman" panose="02020603050405020304" pitchFamily="18" charset="0"/>
              </a:rPr>
              <a:t>POGramētāji</a:t>
            </a:r>
            <a:endParaRPr lang="en-US" sz="8000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185EB-E8FD-6193-D079-49B588BEB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Tomass Kristiāns Šterns, 5.grupa, 231RDB190</a:t>
            </a:r>
          </a:p>
          <a:p>
            <a:pPr algn="l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etr Gabuniia, 6.grupa, 231RDB331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Valentīns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Koposovs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11.grupa, 231RDB008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4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Monotype Corsiva" panose="03010101010201010101" pitchFamily="66" charset="0"/>
                <a:cs typeface="Times New Roman" panose="02020603050405020304" pitchFamily="18" charset="0"/>
              </a:rPr>
              <a:t>Īsumā par algoritmiem</a:t>
            </a:r>
            <a:endParaRPr lang="en-US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758F-CECA-FE65-F8CB-7D295D48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Brute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iet pa vienam lauciņam līdz atrod izeju pirmo reizi vai līdz beidzas lauciņi, kur iet. Gājienu prioritāte: uz leju, pa labi, pa kreisi*, uz augšu*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 – </a:t>
            </a:r>
            <a:r>
              <a:rPr lang="lv-LV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</a:t>
            </a:r>
            <a:r>
              <a:rPr lang="lv-LV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ē</a:t>
            </a:r>
            <a:r>
              <a:rPr lang="lv-LV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</a:t>
            </a:r>
            <a:r>
              <a:rPr lang="lv-LV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labirintu kā grafu, izmanto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Deikstras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algoritmu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īsāk</a:t>
            </a:r>
            <a:r>
              <a:rPr lang="lv-LV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ā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ceļa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lv-LV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klēšanai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LV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Labās rokas likums – virzās pa labirintu, atstājot sienu vienmēr labajā pusē jeb turot labo roku vienmēr pie sienas.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3FFF8-47C7-FD11-6DD7-59A7259A6FED}"/>
              </a:ext>
            </a:extLst>
          </p:cNvPr>
          <p:cNvSpPr txBox="1"/>
          <p:nvPr/>
        </p:nvSpPr>
        <p:spPr>
          <a:xfrm>
            <a:off x="1480" y="6492875"/>
            <a:ext cx="1219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*Ja sāk kustēties tajā virzienā, tad turpina iet līdz sastop sienu vai līdz jau izietam lauciņam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0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Monotype Corsiva" panose="03010101010201010101" pitchFamily="66" charset="0"/>
                <a:cs typeface="Times New Roman" panose="02020603050405020304" pitchFamily="18" charset="0"/>
              </a:rPr>
              <a:t>10x10 labirinti</a:t>
            </a:r>
            <a:endParaRPr lang="en-US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83FB01-6575-8A27-C378-431FC70B5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449" y="1913085"/>
            <a:ext cx="3755024" cy="36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84CC35-0781-57C0-7029-E9C6A201B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292" y="1913085"/>
            <a:ext cx="3611128" cy="360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F454E7-0D42-2692-0C5F-11820A306D12}"/>
              </a:ext>
            </a:extLst>
          </p:cNvPr>
          <p:cNvSpPr txBox="1"/>
          <p:nvPr/>
        </p:nvSpPr>
        <p:spPr>
          <a:xfrm>
            <a:off x="1478571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Viens ceļš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F93AD-7A5B-E10F-3174-5F1B24FB9D92}"/>
              </a:ext>
            </a:extLst>
          </p:cNvPr>
          <p:cNvSpPr txBox="1"/>
          <p:nvPr/>
        </p:nvSpPr>
        <p:spPr>
          <a:xfrm>
            <a:off x="5459627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Daudz ceļi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5EC7E-12E1-B9C6-90E9-DA73DE3A05B1}"/>
              </a:ext>
            </a:extLst>
          </p:cNvPr>
          <p:cNvSpPr txBox="1"/>
          <p:nvPr/>
        </p:nvSpPr>
        <p:spPr>
          <a:xfrm>
            <a:off x="9348196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 izejas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00241-308B-EE7D-816D-39E243CB8F4C}"/>
              </a:ext>
            </a:extLst>
          </p:cNvPr>
          <p:cNvSpPr txBox="1"/>
          <p:nvPr/>
        </p:nvSpPr>
        <p:spPr>
          <a:xfrm>
            <a:off x="184072" y="5513085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Brute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   3.6 ms, 42 soļi;			10.5 ms, 28 soļi;			22.5 ms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CA2C7F-A4B6-F5A6-4768-8448C3DC35F8}"/>
              </a:ext>
            </a:extLst>
          </p:cNvPr>
          <p:cNvSpPr txBox="1"/>
          <p:nvPr/>
        </p:nvSpPr>
        <p:spPr>
          <a:xfrm>
            <a:off x="183237" y="5882417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Grafi:		   4.5 ms, 42 soļi;			145 ms, 24 soļi;			147 ms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57AC61-9429-C810-918D-C8C6A1E6F301}"/>
              </a:ext>
            </a:extLst>
          </p:cNvPr>
          <p:cNvSpPr txBox="1"/>
          <p:nvPr/>
        </p:nvSpPr>
        <p:spPr>
          <a:xfrm>
            <a:off x="183238" y="6251749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Labās rokas likums:   1.8 ms, 42 soļi;			3.8 ms, 44 soļi;			2.2 ms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98D02-B75D-D5BD-9251-BE2C15546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180" y="1908122"/>
            <a:ext cx="315903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2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Monotype Corsiva" panose="03010101010201010101" pitchFamily="66" charset="0"/>
                <a:cs typeface="Times New Roman" panose="02020603050405020304" pitchFamily="18" charset="0"/>
              </a:rPr>
              <a:t>20x20 labirinti</a:t>
            </a:r>
            <a:endParaRPr lang="en-US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F454E7-0D42-2692-0C5F-11820A306D12}"/>
              </a:ext>
            </a:extLst>
          </p:cNvPr>
          <p:cNvSpPr txBox="1"/>
          <p:nvPr/>
        </p:nvSpPr>
        <p:spPr>
          <a:xfrm>
            <a:off x="1478571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Viens ceļš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F93AD-7A5B-E10F-3174-5F1B24FB9D92}"/>
              </a:ext>
            </a:extLst>
          </p:cNvPr>
          <p:cNvSpPr txBox="1"/>
          <p:nvPr/>
        </p:nvSpPr>
        <p:spPr>
          <a:xfrm>
            <a:off x="5459627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Daudz ceļi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5EC7E-12E1-B9C6-90E9-DA73DE3A05B1}"/>
              </a:ext>
            </a:extLst>
          </p:cNvPr>
          <p:cNvSpPr txBox="1"/>
          <p:nvPr/>
        </p:nvSpPr>
        <p:spPr>
          <a:xfrm>
            <a:off x="9348196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 izejas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33008-5F52-8336-58E2-4FE3E09A0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935" y="1913085"/>
            <a:ext cx="3594775" cy="3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F1546-E56A-FDD2-3FB6-1679AD8A9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35" y="1915369"/>
            <a:ext cx="3776039" cy="360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5DEFF2-9C25-D22B-1B2D-B5AF9F742E7F}"/>
              </a:ext>
            </a:extLst>
          </p:cNvPr>
          <p:cNvSpPr txBox="1"/>
          <p:nvPr/>
        </p:nvSpPr>
        <p:spPr>
          <a:xfrm>
            <a:off x="184072" y="5513085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Brute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   28 ms, 214 soļi;			44 ms, 114 soļi;			104 ms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5A4F64-2DF9-F80A-AE08-2833FE673D36}"/>
              </a:ext>
            </a:extLst>
          </p:cNvPr>
          <p:cNvSpPr txBox="1"/>
          <p:nvPr/>
        </p:nvSpPr>
        <p:spPr>
          <a:xfrm>
            <a:off x="183655" y="5882417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Grafi:		   136 ms, 206 soļi;			139 ms, 114 soļi;			137 ms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EF3403-2D8F-3267-E3B6-7AB73881446B}"/>
              </a:ext>
            </a:extLst>
          </p:cNvPr>
          <p:cNvSpPr txBox="1"/>
          <p:nvPr/>
        </p:nvSpPr>
        <p:spPr>
          <a:xfrm>
            <a:off x="183238" y="6251749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Labās rokas likums:   17 ms, 218 soļi;			13 ms, 136 soļi;			11 ms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B21D5-C1BB-F7E8-3D26-84833707D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5037" y="1910232"/>
            <a:ext cx="4006443" cy="360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3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Monotype Corsiva" panose="03010101010201010101" pitchFamily="66" charset="0"/>
                <a:cs typeface="Times New Roman" panose="02020603050405020304" pitchFamily="18" charset="0"/>
              </a:rPr>
              <a:t>30x30 labirinti</a:t>
            </a:r>
            <a:endParaRPr lang="en-US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F454E7-0D42-2692-0C5F-11820A306D12}"/>
              </a:ext>
            </a:extLst>
          </p:cNvPr>
          <p:cNvSpPr txBox="1"/>
          <p:nvPr/>
        </p:nvSpPr>
        <p:spPr>
          <a:xfrm>
            <a:off x="1478571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Viens ceļš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F93AD-7A5B-E10F-3174-5F1B24FB9D92}"/>
              </a:ext>
            </a:extLst>
          </p:cNvPr>
          <p:cNvSpPr txBox="1"/>
          <p:nvPr/>
        </p:nvSpPr>
        <p:spPr>
          <a:xfrm>
            <a:off x="5459627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Daudz ceļi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5EC7E-12E1-B9C6-90E9-DA73DE3A05B1}"/>
              </a:ext>
            </a:extLst>
          </p:cNvPr>
          <p:cNvSpPr txBox="1"/>
          <p:nvPr/>
        </p:nvSpPr>
        <p:spPr>
          <a:xfrm>
            <a:off x="9348196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 izejas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D7AB5-B581-6447-5614-19B303F55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8" y="1913085"/>
            <a:ext cx="3600000" cy="3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98D790-41B6-E049-9928-A0D37C631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864" y="1913085"/>
            <a:ext cx="3771148" cy="360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E015F5D-ED82-B471-945B-512DBEBFFA16}"/>
              </a:ext>
            </a:extLst>
          </p:cNvPr>
          <p:cNvSpPr txBox="1"/>
          <p:nvPr/>
        </p:nvSpPr>
        <p:spPr>
          <a:xfrm>
            <a:off x="184072" y="5513085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Brute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   118 ms, 366 soļi;			141 ms, 182 soļi;			185 ms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2BD5AB-9CE7-5EB5-126F-ADD42993FA0C}"/>
              </a:ext>
            </a:extLst>
          </p:cNvPr>
          <p:cNvSpPr txBox="1"/>
          <p:nvPr/>
        </p:nvSpPr>
        <p:spPr>
          <a:xfrm>
            <a:off x="183237" y="5882417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Grafi:		   153 ms, 342 soļi;			146 ms, 126 soļi;			139 ms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0D8997-74FB-EB37-F1B2-FFA459F0D579}"/>
              </a:ext>
            </a:extLst>
          </p:cNvPr>
          <p:cNvSpPr txBox="1"/>
          <p:nvPr/>
        </p:nvSpPr>
        <p:spPr>
          <a:xfrm>
            <a:off x="183238" y="6251749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Labās rokas likums</a:t>
            </a:r>
            <a:r>
              <a:rPr lang="lv-LV">
                <a:latin typeface="Times New Roman" panose="02020603050405020304" pitchFamily="18" charset="0"/>
                <a:cs typeface="Times New Roman" panose="02020603050405020304" pitchFamily="18" charset="0"/>
              </a:rPr>
              <a:t>:   30 ms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374 soļi;			35 ms, 618 soļi;			24 ms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EBF5D-65C5-8ABF-C16A-8C562C3B4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4811" y="1910099"/>
            <a:ext cx="3588828" cy="360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5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758F-CECA-FE65-F8CB-7D295D48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51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47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lv-LV" sz="8000" dirty="0">
                <a:latin typeface="Monotype Corsiva" panose="03010101010201010101" pitchFamily="66" charset="0"/>
                <a:cs typeface="Times New Roman" panose="02020603050405020304" pitchFamily="18" charset="0"/>
              </a:rPr>
              <a:t>Paldies par uzmanību!</a:t>
            </a:r>
            <a:endParaRPr lang="en-US" sz="6000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758F-CECA-FE65-F8CB-7D295D48C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7651"/>
            <a:ext cx="10515600" cy="2559312"/>
          </a:xfrm>
        </p:spPr>
        <p:txBody>
          <a:bodyPr/>
          <a:lstStyle/>
          <a:p>
            <a:pPr marL="0" indent="0">
              <a:buNone/>
            </a:pP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Izmantotā literatūra/atsauces: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https://guideposts.org/wp-content/uploads/2015/04/blog_labyrinth_900.jpg.optimal.jpg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05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398</Words>
  <Application>Microsoft Office PowerPoint</Application>
  <PresentationFormat>Platekrāna</PresentationFormat>
  <Paragraphs>33</Paragraphs>
  <Slides>7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5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Monotype Corsiva</vt:lpstr>
      <vt:lpstr>Times New Roman</vt:lpstr>
      <vt:lpstr>Office Theme</vt:lpstr>
      <vt:lpstr>POGramētāji</vt:lpstr>
      <vt:lpstr>Īsumā par algoritmiem</vt:lpstr>
      <vt:lpstr>10x10 labirinti</vt:lpstr>
      <vt:lpstr>20x20 labirinti</vt:lpstr>
      <vt:lpstr>30x30 labirinti</vt:lpstr>
      <vt:lpstr>PowerPoint prezentācija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POGramētāji</dc:title>
  <dc:creator>Feniko</dc:creator>
  <cp:lastModifiedBy>Tomass Šterns</cp:lastModifiedBy>
  <cp:revision>13</cp:revision>
  <dcterms:created xsi:type="dcterms:W3CDTF">2023-12-08T08:30:30Z</dcterms:created>
  <dcterms:modified xsi:type="dcterms:W3CDTF">2023-12-10T11:58:32Z</dcterms:modified>
</cp:coreProperties>
</file>