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4FDA-DC7C-CA52-E5BC-CB1336B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FD14-E65C-60F1-E71E-C0A1332E4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3F81-4FB3-DEA2-B0F3-F31C6E2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E87B-E896-ADA3-BF97-251C6FA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5FDA-58C0-940A-58F1-F1DA965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2E1A-4E15-E5AD-B71A-CDEB0A57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5402-9B02-5F09-CB6F-914E3491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A08-1AFB-EAC1-EAEA-D7CBCE1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196-0AFF-08AD-EBB3-E41ED4D1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4AD-40D2-F188-EAEA-949CAAD1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534E-9538-594B-1036-9B5F52E2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AD0E-0C83-E984-4641-C3F69D16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535B-86EE-A974-A9BC-47BB681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2FF-6EB9-4F33-FA8B-FB6ACCC1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361F-B698-3E0D-0446-5FC1BA8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483F-36F7-A662-9001-DC0689CC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DE8-10EC-D330-4232-F2400B28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02FE-78F8-2187-7E12-587D856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3A03-0EE6-3346-BD2E-086D46EE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75EF-106B-F7BA-3302-D04CC82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F37-46BE-02A7-D1BB-A75B63A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50C3-ED61-33CC-EB03-7E0F78E5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36BC-694F-1070-BE0B-A7A1580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9BCA-E7A4-D521-6106-2F38940B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12D5-B3E0-E00B-5420-4F0FD6C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692-8BD5-8D89-CC21-256F06C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98A1-0430-FDE6-9C1B-72F0B226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EEA91-2BA8-9DD2-D892-5DB235D9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DFEE-EAC5-9EE8-AAAD-DE10AB8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C105-9F76-3B9D-121E-7CFD40EA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74F9-0216-227F-2319-BA822A2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BE0-7F71-57A1-B8C6-EE5357C2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404C-AB19-62D5-DAEE-978ECB2B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9CAF-6573-3515-404F-9BC0CD9AC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F02A-F27D-AF24-04E5-3178C8F2F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67043-1034-F331-788D-5D07555C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093-B7CA-2B51-3E13-60D8E450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DBE18-9EB1-3556-F7E1-F29EB4DF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8074-F83F-D15D-BFD8-F1CB027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0CB-E213-D262-C4F4-24E2E9C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94ED-1504-18B9-BCB1-C415905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D51A-4BCB-C6BD-9550-604620C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6F0-3B1D-58DF-FAE1-CC719D5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3300-9A7A-DBC0-A212-637B4C07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2B59-12E1-1A13-A4A8-7F66C8A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FA233-3A93-8D28-E9A9-D5E049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A5D4-10C6-F584-8888-026706DC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849F-623F-E2AE-BFAB-49C1C91C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09E3-E0DD-296A-8CB1-CEB2F941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E33-E24B-342E-9589-9D973F6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53C9-6CA5-0A7A-45A7-D1FF4CB5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7179-5509-C27B-AD51-8D1027F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A60C-D4B8-F8E4-4B04-970B624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8C61-E5AB-16A1-697B-3D583174F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05E6-5B99-AA45-1EDD-EB1917D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0B8-95E7-613A-E5EF-F1458BC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981E-D9D8-4A42-B88E-B63B03B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8A10-71BF-FF0F-1DA8-E332F45A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B3E7-BEA0-E5E1-D28E-F1C63EF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CB13-4586-4B19-A15C-92E9C66B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CA7C-5E37-C24B-AC7E-6097496FF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CBD-FBCD-4907-A50A-9B6330D72FEB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36C0-47D6-A056-BC6F-420D59B8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B297-3843-5DD8-3540-EDA8D84C6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38DA-CFD7-4D4C-B1F2-2872CB64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posts.org/wp-content/uploads/2015/04/blog_labyrinth_900.jpg.optima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3C9-A911-AB32-CFD5-9BAF92B8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lv-LV" sz="8000" dirty="0" err="1">
                <a:latin typeface="Monotype Corsiva" panose="03010101010201010101" pitchFamily="66" charset="0"/>
                <a:cs typeface="Times New Roman" panose="02020603050405020304" pitchFamily="18" charset="0"/>
              </a:rPr>
              <a:t>POGramētāji</a:t>
            </a:r>
            <a:endParaRPr lang="en-US" sz="8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85EB-E8FD-6193-D079-49B588BEB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Tomass Kristiāns Šterns, 5.grupa, 231RDB190</a:t>
            </a: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 Gabuniia, 6.grupa, 231RDB331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Valentīns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Koposovs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11.grupa, 231RDB008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Īsumā par algoritmiem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iet pa vienam lauciņam līdz atrod izeju pirmo reizi vai līdz beidzas lauciņi, kur iet. Gājienu prioritāte: uz leju, pa labi, pa kreisi*, uz augšu*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 – </a:t>
            </a:r>
            <a:r>
              <a:rPr lang="lv-LV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Attelo</a:t>
            </a:r>
            <a:r>
              <a:rPr lang="lv-LV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labirintu kā grafu, izmanto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Deikstras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algoritmu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īsāka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ceļa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mēklēšanai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V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 –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FFF8-47C7-FD11-6DD7-59A7259A6FED}"/>
              </a:ext>
            </a:extLst>
          </p:cNvPr>
          <p:cNvSpPr txBox="1"/>
          <p:nvPr/>
        </p:nvSpPr>
        <p:spPr>
          <a:xfrm>
            <a:off x="1480" y="6492875"/>
            <a:ext cx="1219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*Ja sāk kustēties tajā virzienā, tad turpina iet līdz sastop sienu vai līdz jau izietam lauciņam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10x10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3FB01-6575-8A27-C378-431FC70B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49" y="1913085"/>
            <a:ext cx="3755024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4CC35-0781-57C0-7029-E9C6A201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92" y="1913085"/>
            <a:ext cx="3611128" cy="36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00241-308B-EE7D-816D-39E243CB8F4C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2C7F-A4B6-F5A6-4768-8448C3DC35F8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7AC61-9429-C810-918D-C8C6A1E6F301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98D02-B75D-D5BD-9251-BE2C1554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180" y="1908122"/>
            <a:ext cx="31590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20x20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3008-5F52-8336-58E2-4FE3E09A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5" y="1913085"/>
            <a:ext cx="3594775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F1546-E56A-FDD2-3FB6-1679AD8A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" y="1915369"/>
            <a:ext cx="3776039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5DEFF2-9C25-D22B-1B2D-B5AF9F742E7F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A4F64-2DF9-F80A-AE08-2833FE673D36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F3403-2D8F-3267-E3B6-7AB73881446B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B21D5-C1BB-F7E8-3D26-84833707D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5037" y="1910232"/>
            <a:ext cx="4006443" cy="3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Monotype Corsiva" panose="03010101010201010101" pitchFamily="66" charset="0"/>
                <a:cs typeface="Times New Roman" panose="02020603050405020304" pitchFamily="18" charset="0"/>
              </a:rPr>
              <a:t>30x30 labirinti</a:t>
            </a:r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454E7-0D42-2692-0C5F-11820A306D12}"/>
              </a:ext>
            </a:extLst>
          </p:cNvPr>
          <p:cNvSpPr txBox="1"/>
          <p:nvPr/>
        </p:nvSpPr>
        <p:spPr>
          <a:xfrm>
            <a:off x="1478571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Viens ceļš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3AD-7A5B-E10F-3174-5F1B24FB9D92}"/>
              </a:ext>
            </a:extLst>
          </p:cNvPr>
          <p:cNvSpPr txBox="1"/>
          <p:nvPr/>
        </p:nvSpPr>
        <p:spPr>
          <a:xfrm>
            <a:off x="5459627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Daudz ceļi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5EC7E-12E1-B9C6-90E9-DA73DE3A05B1}"/>
              </a:ext>
            </a:extLst>
          </p:cNvPr>
          <p:cNvSpPr txBox="1"/>
          <p:nvPr/>
        </p:nvSpPr>
        <p:spPr>
          <a:xfrm>
            <a:off x="9348196" y="1543753"/>
            <a:ext cx="130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izejas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D7AB5-B581-6447-5614-19B303F55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1913085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8D790-41B6-E049-9928-A0D37C63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4" y="1913085"/>
            <a:ext cx="3771148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015F5D-ED82-B471-945B-512DBEBFFA16}"/>
              </a:ext>
            </a:extLst>
          </p:cNvPr>
          <p:cNvSpPr txBox="1"/>
          <p:nvPr/>
        </p:nvSpPr>
        <p:spPr>
          <a:xfrm>
            <a:off x="184072" y="5513085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0ms, 0 soļi;	0ms, 0 soļi;	0ms, 0 soļi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2BD5AB-9CE7-5EB5-126F-ADD42993FA0C}"/>
              </a:ext>
            </a:extLst>
          </p:cNvPr>
          <p:cNvSpPr txBox="1"/>
          <p:nvPr/>
        </p:nvSpPr>
        <p:spPr>
          <a:xfrm>
            <a:off x="183655" y="5882417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Grafi:			0ms, 0 soļi;	0ms, 0 soļi;	0ms, 0 soļi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D8997-74FB-EB37-F1B2-FFA459F0D579}"/>
              </a:ext>
            </a:extLst>
          </p:cNvPr>
          <p:cNvSpPr txBox="1"/>
          <p:nvPr/>
        </p:nvSpPr>
        <p:spPr>
          <a:xfrm>
            <a:off x="183238" y="6251749"/>
            <a:ext cx="1170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Labās rokas likums:	0ms, 0 soļi;	0ms, 0 soļi;	0ms, 0 soļi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BF5D-65C5-8ABF-C16A-8C562C3B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4811" y="1910099"/>
            <a:ext cx="3588828" cy="3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2C88-2A4D-69C9-5C2C-B294E441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lv-LV" sz="80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Paldies par uzmanību!</a:t>
            </a:r>
            <a:endParaRPr 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758F-CECA-FE65-F8CB-7D295D48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7651"/>
            <a:ext cx="10515600" cy="2559312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 literatūra/atsauces: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https://guideposts.org/wp-content/uploads/2015/04/blog_labyrinth_900.jpg.optimal.jpg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346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Office Theme</vt:lpstr>
      <vt:lpstr>POGramētāji</vt:lpstr>
      <vt:lpstr>Īsumā par algoritmiem</vt:lpstr>
      <vt:lpstr>10x10 labirinti</vt:lpstr>
      <vt:lpstr>20x20 labirinti</vt:lpstr>
      <vt:lpstr>30x30 labirinti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POGramētāji</dc:title>
  <dc:creator>Feniko</dc:creator>
  <cp:lastModifiedBy>Petr Gabuniya</cp:lastModifiedBy>
  <cp:revision>9</cp:revision>
  <dcterms:created xsi:type="dcterms:W3CDTF">2023-12-08T08:30:30Z</dcterms:created>
  <dcterms:modified xsi:type="dcterms:W3CDTF">2023-12-08T11:45:34Z</dcterms:modified>
</cp:coreProperties>
</file>