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49"/>
    <a:srgbClr val="F2E8CF"/>
    <a:srgbClr val="A7C957"/>
    <a:srgbClr val="6A994E"/>
    <a:srgbClr val="386641"/>
    <a:srgbClr val="FFFFFF"/>
    <a:srgbClr val="2F90E2"/>
    <a:srgbClr val="F4EDE3"/>
    <a:srgbClr val="5C2E33"/>
    <a:srgbClr val="8E7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0B2538-129D-9D4F-BB4B-000E8A918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5AB9D6E-7E02-B569-913D-EE87EF9B8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5B3F1B9-829E-921D-0929-ADC0DF6F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8A33B7-88C8-FE2A-5375-DE447466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E104B0-BD2F-D61E-0CB2-528B73B1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828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1D8D78-1635-1F09-C095-098507FA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7DC6024-D43E-5874-B66F-818A488FE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FF193C-7B12-2322-94DF-EA57CB6D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CBFD9F8-8D8A-43DA-2A47-95351997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120200-DBEE-C2C2-09FB-5E21A3EB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28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71D5BAC-5A9A-CDB2-9D5F-8DEB82B21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70AA3F8-E15E-1B75-E940-671B8C440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82D28C-4A42-F401-2ACB-B4FBC8A9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9C0236-B15E-7C53-43CD-B7E0E5B3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08E306-048D-E577-59B0-6C0A80D4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974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65127F-FDA3-9DD1-38A9-7180B117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C22C98-C6FB-B9E2-61E7-D597A847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814B38-EBC6-41C1-C23C-3B7E056A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F4B0269-FCDF-C1BD-06BD-B71F21D6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103319-3C62-D8F5-7388-3C017C81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778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C016C1-7106-7F34-A9A9-2E1880AB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B5D06C3-C627-6CE6-10A7-4585BA8B9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E37E1E1-2E00-B172-7536-CDED7511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61ED060-8D95-6CD9-A3DE-BF5647D8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5961E1-9076-C0DC-EE06-39DECFF1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0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A43505-5D7F-DEB8-F756-FAF36F71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5C1295-EFDC-1B68-0990-DDBC7D743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B0BFF0-5C41-2634-7F86-91ECC66B6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DC51FC2-79E5-9DC4-CB6C-2C128074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0D75CC1-490F-2175-F99F-CE25D154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C6733EF-697F-8395-5E3D-E03B2D19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212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C6CA60-11F5-655D-9E3C-09168B64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A8279D8-B461-C1AE-D11A-2E625759A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DDAA3C-04D2-15DA-0530-E08F8D48C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2F00C5C-B2DB-4BF4-94D1-CE55A0D9F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56E2839-FAC0-BEA9-8D6C-32AA0B8CB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84254AE-F6B8-6460-AC14-33E787C1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467FCA2-CCB5-4BD6-A773-C1DF68FE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0E8D6BB-19D9-D3E0-A8DF-1CEC5063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088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09B51-73AD-DEB7-A638-9F6EDF56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B3C6474-3D5C-F44C-0173-92BB0949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5E67C0F-3955-2078-9742-FC403E3D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48249FB-D238-5B96-1903-BD162AA7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388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E27BEB6-5B62-21B9-C551-70EBA257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2B40EBC-1206-4390-21AE-D6891C94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97CF845-4CF8-842C-74AB-3E70E820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858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C4CDE2-76BE-DADD-15D1-BFD98DB8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F59EAE-89B4-2E59-8C91-551239DB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FCC8370-F22C-0C7F-A7EF-A5BFC71FB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36B0DD3-FCB0-1042-FC49-7522B237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7AEFC95-F919-E2B0-D902-B68060F1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B74E6A-5249-2C90-0F07-183E2A2B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84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355BD5-E339-7073-D6D0-11702551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150521C-5BD5-004D-5980-48E0B78A8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349C2D3-9B9F-DF35-1534-4332DC068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47A3949-2EBA-02B5-6183-39B81C82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DF3E457-955A-F5AC-97F6-D0C169A1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4E60033-5059-694D-FA90-7189F3B4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177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B45734-A9E0-4A33-1F51-49040F48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1188A9-7546-3DEB-66B9-BDD19698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03F267D-DE8E-E8B7-701E-00EECEB32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FE460-BB13-43CD-B99F-F022E0C507A6}" type="datetimeFigureOut">
              <a:rPr lang="cs-CZ" smtClean="0"/>
              <a:t>06.09.2024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376F7F-54A6-07A7-1148-B5E9A0E7D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30B842-022B-376C-DCE6-61A94F8F4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256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>
            <a:extLst>
              <a:ext uri="{FF2B5EF4-FFF2-40B4-BE49-F238E27FC236}">
                <a16:creationId xmlns:a16="http://schemas.microsoft.com/office/drawing/2014/main" id="{A9973559-0D3E-2550-3700-259CD0434868}"/>
              </a:ext>
            </a:extLst>
          </p:cNvPr>
          <p:cNvSpPr txBox="1"/>
          <p:nvPr/>
        </p:nvSpPr>
        <p:spPr>
          <a:xfrm>
            <a:off x="388199" y="63976"/>
            <a:ext cx="3869872" cy="6730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Barevná Paleta</a:t>
            </a:r>
            <a:endParaRPr lang="cs-CZ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Primární barva: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#3498db (Modrá)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(52, 152, 219)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Hlavní akcenty, tlačítka, odkazy.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Sekundární barva: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#2ecc71 (Zelená)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(46, 204, 113)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Další akcenty, potvrzující zprávy.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Třetí barva: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#e74c3c (Červená)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(231, 76, 60)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Chybové zprávy, varování.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Neutrální barvy: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Světle šedá: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#ecf0f1 (Světle šedá)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(236, 240, 241)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Pozadí, karty, sekce.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Tmavě šedá: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#2c3e50 (Tmavě šedá)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(44, 62, 80)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Text, záhlaví, tmavé pozadí.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Akcentní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barva: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#f39c12 (Oranžová)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(243, 156, 18)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Různé akcenty, důležité prvky.</a:t>
            </a:r>
          </a:p>
          <a:p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9D2792A-84B6-55AE-DD18-57CDE801F960}"/>
              </a:ext>
            </a:extLst>
          </p:cNvPr>
          <p:cNvSpPr/>
          <p:nvPr/>
        </p:nvSpPr>
        <p:spPr>
          <a:xfrm>
            <a:off x="5639151" y="389636"/>
            <a:ext cx="1543664" cy="904568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D0DBB84-DC8D-600E-EDF1-ED277A5C17A7}"/>
              </a:ext>
            </a:extLst>
          </p:cNvPr>
          <p:cNvSpPr/>
          <p:nvPr/>
        </p:nvSpPr>
        <p:spPr>
          <a:xfrm>
            <a:off x="5648632" y="1294204"/>
            <a:ext cx="1543664" cy="904568"/>
          </a:xfrm>
          <a:prstGeom prst="rect">
            <a:avLst/>
          </a:prstGeom>
          <a:solidFill>
            <a:srgbClr val="2ECC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354178F-5713-AE4E-5A71-5691F470012D}"/>
              </a:ext>
            </a:extLst>
          </p:cNvPr>
          <p:cNvSpPr/>
          <p:nvPr/>
        </p:nvSpPr>
        <p:spPr>
          <a:xfrm>
            <a:off x="5639151" y="2198772"/>
            <a:ext cx="1543664" cy="904568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C8326EA7-828C-63C4-8994-8F4C732483DF}"/>
              </a:ext>
            </a:extLst>
          </p:cNvPr>
          <p:cNvSpPr/>
          <p:nvPr/>
        </p:nvSpPr>
        <p:spPr>
          <a:xfrm>
            <a:off x="5648632" y="3103340"/>
            <a:ext cx="1543664" cy="904568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44D1D35-E335-06FB-CEAF-C95B8BF5A22E}"/>
              </a:ext>
            </a:extLst>
          </p:cNvPr>
          <p:cNvSpPr/>
          <p:nvPr/>
        </p:nvSpPr>
        <p:spPr>
          <a:xfrm>
            <a:off x="5639151" y="4024450"/>
            <a:ext cx="1543664" cy="9045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60208BB-A03B-3115-BC37-54FD30CB5236}"/>
              </a:ext>
            </a:extLst>
          </p:cNvPr>
          <p:cNvSpPr/>
          <p:nvPr/>
        </p:nvSpPr>
        <p:spPr>
          <a:xfrm>
            <a:off x="5639151" y="4925896"/>
            <a:ext cx="1543664" cy="904568"/>
          </a:xfrm>
          <a:prstGeom prst="rect">
            <a:avLst/>
          </a:prstGeom>
          <a:solidFill>
            <a:srgbClr val="F39C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50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9D2792A-84B6-55AE-DD18-57CDE801F960}"/>
              </a:ext>
            </a:extLst>
          </p:cNvPr>
          <p:cNvSpPr/>
          <p:nvPr/>
        </p:nvSpPr>
        <p:spPr>
          <a:xfrm>
            <a:off x="5639151" y="389636"/>
            <a:ext cx="1543664" cy="904568"/>
          </a:xfrm>
          <a:prstGeom prst="rect">
            <a:avLst/>
          </a:prstGeom>
          <a:solidFill>
            <a:srgbClr val="D7C1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D0DBB84-DC8D-600E-EDF1-ED277A5C17A7}"/>
              </a:ext>
            </a:extLst>
          </p:cNvPr>
          <p:cNvSpPr/>
          <p:nvPr/>
        </p:nvSpPr>
        <p:spPr>
          <a:xfrm>
            <a:off x="5648632" y="1294204"/>
            <a:ext cx="1543664" cy="904568"/>
          </a:xfrm>
          <a:prstGeom prst="rect">
            <a:avLst/>
          </a:prstGeom>
          <a:solidFill>
            <a:srgbClr val="8E73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354178F-5713-AE4E-5A71-5691F470012D}"/>
              </a:ext>
            </a:extLst>
          </p:cNvPr>
          <p:cNvSpPr/>
          <p:nvPr/>
        </p:nvSpPr>
        <p:spPr>
          <a:xfrm>
            <a:off x="5639151" y="2198772"/>
            <a:ext cx="1543664" cy="904568"/>
          </a:xfrm>
          <a:prstGeom prst="rect">
            <a:avLst/>
          </a:prstGeom>
          <a:solidFill>
            <a:srgbClr val="5C2E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C8326EA7-828C-63C4-8994-8F4C732483DF}"/>
              </a:ext>
            </a:extLst>
          </p:cNvPr>
          <p:cNvSpPr/>
          <p:nvPr/>
        </p:nvSpPr>
        <p:spPr>
          <a:xfrm>
            <a:off x="5648632" y="3103340"/>
            <a:ext cx="1543664" cy="904568"/>
          </a:xfrm>
          <a:prstGeom prst="rect">
            <a:avLst/>
          </a:prstGeom>
          <a:solidFill>
            <a:srgbClr val="F4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44D1D35-E335-06FB-CEAF-C95B8BF5A22E}"/>
              </a:ext>
            </a:extLst>
          </p:cNvPr>
          <p:cNvSpPr/>
          <p:nvPr/>
        </p:nvSpPr>
        <p:spPr>
          <a:xfrm>
            <a:off x="5639151" y="4024450"/>
            <a:ext cx="1543664" cy="904568"/>
          </a:xfrm>
          <a:prstGeom prst="rect">
            <a:avLst/>
          </a:prstGeom>
          <a:solidFill>
            <a:srgbClr val="2F90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60208BB-A03B-3115-BC37-54FD30CB5236}"/>
              </a:ext>
            </a:extLst>
          </p:cNvPr>
          <p:cNvSpPr/>
          <p:nvPr/>
        </p:nvSpPr>
        <p:spPr>
          <a:xfrm>
            <a:off x="5639151" y="4925896"/>
            <a:ext cx="1543664" cy="90456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30570A4-E1B2-005A-BB02-51F68F598131}"/>
              </a:ext>
            </a:extLst>
          </p:cNvPr>
          <p:cNvSpPr txBox="1"/>
          <p:nvPr/>
        </p:nvSpPr>
        <p:spPr>
          <a:xfrm>
            <a:off x="353962" y="389636"/>
            <a:ext cx="4945626" cy="5529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Primární barva:</a:t>
            </a:r>
            <a:br>
              <a:rPr lang="cs-CZ" sz="10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#D7C1A3 (Velmi světle hnědá, dřevěný tón)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(215, 193, 163)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Pozadí hlavních sekcí, karty, tlačítka.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cs-CZ" sz="1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Sekundární barva:</a:t>
            </a:r>
            <a:br>
              <a:rPr lang="cs-CZ" sz="1000" b="1" dirty="0"/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#8E735B (Tmavší dřevěná hnědá)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(142, 115, 91)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Tlačítka, nadpisy, hlavní akcenty.</a:t>
            </a: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Akcentní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barva:</a:t>
            </a:r>
            <a:br>
              <a:rPr lang="cs-CZ" sz="1000" b="1" dirty="0"/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#5C4033 (Tmavě čokoládová hnědá)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(92, 64, 51)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Hlavní nadpisy, záhlaví, důležité prvky.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Světlejší akcent:</a:t>
            </a:r>
            <a:br>
              <a:rPr lang="cs-CZ" sz="1000" b="1" dirty="0"/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#F4EDE3 (Krémová světlá barva)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(244, 237, 227)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Pozadí, kartičky, lehké vizuální oddělení sekcí.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Kontrastní barva (pro zvýraznění)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#4A90E2 (Světle modrá)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(74, 144, 226)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Zvýraznění odkazů, interaktivní prvky.</a:t>
            </a: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Neutrální barva:</a:t>
            </a:r>
            <a:br>
              <a:rPr lang="cs-CZ" sz="1000" b="1" dirty="0"/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#FFFFFF (Bílá)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(255, 255, 255)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Texty na tmavém pozadí, podklad pro karty.</a:t>
            </a:r>
          </a:p>
        </p:txBody>
      </p:sp>
    </p:spTree>
    <p:extLst>
      <p:ext uri="{BB962C8B-B14F-4D97-AF65-F5344CB8AC3E}">
        <p14:creationId xmlns:p14="http://schemas.microsoft.com/office/powerpoint/2010/main" val="260915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9D2792A-84B6-55AE-DD18-57CDE801F960}"/>
              </a:ext>
            </a:extLst>
          </p:cNvPr>
          <p:cNvSpPr/>
          <p:nvPr/>
        </p:nvSpPr>
        <p:spPr>
          <a:xfrm>
            <a:off x="5639151" y="389636"/>
            <a:ext cx="1543664" cy="904568"/>
          </a:xfrm>
          <a:prstGeom prst="rect">
            <a:avLst/>
          </a:prstGeom>
          <a:solidFill>
            <a:srgbClr val="3866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D0DBB84-DC8D-600E-EDF1-ED277A5C17A7}"/>
              </a:ext>
            </a:extLst>
          </p:cNvPr>
          <p:cNvSpPr/>
          <p:nvPr/>
        </p:nvSpPr>
        <p:spPr>
          <a:xfrm>
            <a:off x="5648632" y="1294204"/>
            <a:ext cx="1543664" cy="904568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354178F-5713-AE4E-5A71-5691F470012D}"/>
              </a:ext>
            </a:extLst>
          </p:cNvPr>
          <p:cNvSpPr/>
          <p:nvPr/>
        </p:nvSpPr>
        <p:spPr>
          <a:xfrm>
            <a:off x="5639151" y="2198772"/>
            <a:ext cx="1543664" cy="904568"/>
          </a:xfrm>
          <a:prstGeom prst="rect">
            <a:avLst/>
          </a:prstGeom>
          <a:solidFill>
            <a:srgbClr val="A7C9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C8326EA7-828C-63C4-8994-8F4C732483DF}"/>
              </a:ext>
            </a:extLst>
          </p:cNvPr>
          <p:cNvSpPr/>
          <p:nvPr/>
        </p:nvSpPr>
        <p:spPr>
          <a:xfrm>
            <a:off x="5648632" y="3103340"/>
            <a:ext cx="1543664" cy="904568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44D1D35-E335-06FB-CEAF-C95B8BF5A22E}"/>
              </a:ext>
            </a:extLst>
          </p:cNvPr>
          <p:cNvSpPr/>
          <p:nvPr/>
        </p:nvSpPr>
        <p:spPr>
          <a:xfrm>
            <a:off x="5639151" y="4024450"/>
            <a:ext cx="1543664" cy="904568"/>
          </a:xfrm>
          <a:prstGeom prst="rect">
            <a:avLst/>
          </a:prstGeom>
          <a:solidFill>
            <a:srgbClr val="BC47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30570A4-E1B2-005A-BB02-51F68F598131}"/>
              </a:ext>
            </a:extLst>
          </p:cNvPr>
          <p:cNvSpPr txBox="1"/>
          <p:nvPr/>
        </p:nvSpPr>
        <p:spPr>
          <a:xfrm>
            <a:off x="353962" y="389636"/>
            <a:ext cx="4945626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Primární barva:</a:t>
            </a:r>
            <a:br>
              <a:rPr lang="cs-CZ" sz="10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#386641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cs-CZ" sz="1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br>
              <a:rPr lang="cs-CZ" sz="1000" b="1" dirty="0"/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#6a994e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cs-CZ" sz="1000" b="1" dirty="0"/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br>
              <a:rPr lang="cs-CZ" sz="1000" b="1" dirty="0"/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#a7c957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cs-CZ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cs-CZ" sz="1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#f2e8cf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cs-CZ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cs-CZ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#bc4749</a:t>
            </a:r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D428A675-491C-2BAF-C3CC-BE32EB8AF9C0}"/>
              </a:ext>
            </a:extLst>
          </p:cNvPr>
          <p:cNvSpPr/>
          <p:nvPr/>
        </p:nvSpPr>
        <p:spPr>
          <a:xfrm>
            <a:off x="7182815" y="2524432"/>
            <a:ext cx="1543664" cy="904568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F0FA6AFC-DD2D-275E-C43A-EA83FFC7F896}"/>
              </a:ext>
            </a:extLst>
          </p:cNvPr>
          <p:cNvSpPr txBox="1"/>
          <p:nvPr/>
        </p:nvSpPr>
        <p:spPr>
          <a:xfrm>
            <a:off x="7522378" y="2792050"/>
            <a:ext cx="1748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#ecf0f1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036322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402</Words>
  <Application>Microsoft Office PowerPoint</Application>
  <PresentationFormat>Širokoúhlá obrazovka</PresentationFormat>
  <Paragraphs>49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Motiv Office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 Hrubý</dc:creator>
  <cp:lastModifiedBy>Petr Hrubý</cp:lastModifiedBy>
  <cp:revision>4</cp:revision>
  <dcterms:created xsi:type="dcterms:W3CDTF">2024-09-06T07:39:19Z</dcterms:created>
  <dcterms:modified xsi:type="dcterms:W3CDTF">2024-09-07T10:39:42Z</dcterms:modified>
</cp:coreProperties>
</file>