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1" r:id="rId3"/>
    <p:sldId id="268" r:id="rId4"/>
    <p:sldId id="269" r:id="rId5"/>
    <p:sldId id="270" r:id="rId6"/>
    <p:sldId id="271" r:id="rId7"/>
    <p:sldId id="272" r:id="rId8"/>
    <p:sldId id="275" r:id="rId9"/>
    <p:sldId id="273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74" r:id="rId24"/>
    <p:sldId id="289" r:id="rId25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5191" autoAdjust="0"/>
  </p:normalViewPr>
  <p:slideViewPr>
    <p:cSldViewPr snapToGrid="0" snapToObjects="1">
      <p:cViewPr varScale="1">
        <p:scale>
          <a:sx n="72" d="100"/>
          <a:sy n="72" d="100"/>
        </p:scale>
        <p:origin x="1459" y="67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tion 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B2E-9FC1-4E42-9A72-365191E63F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662" y="1664677"/>
            <a:ext cx="8675076" cy="1441380"/>
          </a:xfrm>
        </p:spPr>
        <p:txBody>
          <a:bodyPr anchor="b">
            <a:noAutofit/>
          </a:bodyPr>
          <a:lstStyle>
            <a:lvl1pPr algn="ctr">
              <a:defRPr sz="11500" spc="600">
                <a:solidFill>
                  <a:schemeClr val="accent2"/>
                </a:solidFill>
                <a:latin typeface="+mj-lt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87A97-27D2-FE49-9093-85DFDDCFB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662" y="879676"/>
            <a:ext cx="8675076" cy="785001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6000">
                <a:solidFill>
                  <a:schemeClr val="accent1"/>
                </a:solidFill>
                <a:latin typeface="+mn-lt"/>
              </a:defRPr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ocument 3">
            <a:extLst>
              <a:ext uri="{FF2B5EF4-FFF2-40B4-BE49-F238E27FC236}">
                <a16:creationId xmlns:a16="http://schemas.microsoft.com/office/drawing/2014/main" id="{CF8AD09B-834E-4CD6-B9CD-850B180E264E}"/>
              </a:ext>
            </a:extLst>
          </p:cNvPr>
          <p:cNvSpPr/>
          <p:nvPr userDrawn="1"/>
        </p:nvSpPr>
        <p:spPr>
          <a:xfrm flipV="1">
            <a:off x="0" y="4443813"/>
            <a:ext cx="10058400" cy="3327817"/>
          </a:xfrm>
          <a:prstGeom prst="flowChartDocumen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5">
            <a:extLst>
              <a:ext uri="{FF2B5EF4-FFF2-40B4-BE49-F238E27FC236}">
                <a16:creationId xmlns:a16="http://schemas.microsoft.com/office/drawing/2014/main" id="{8F227C6B-B970-402B-BD85-0319A3312386}"/>
              </a:ext>
            </a:extLst>
          </p:cNvPr>
          <p:cNvGrpSpPr/>
          <p:nvPr userDrawn="1"/>
        </p:nvGrpSpPr>
        <p:grpSpPr>
          <a:xfrm>
            <a:off x="7407189" y="3515301"/>
            <a:ext cx="2042107" cy="2285589"/>
            <a:chOff x="6788938" y="4065930"/>
            <a:chExt cx="2484696" cy="2780948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4FF7D45-573D-4DE3-9E1D-48B28E06CE43}"/>
                </a:ext>
              </a:extLst>
            </p:cNvPr>
            <p:cNvSpPr/>
            <p:nvPr/>
          </p:nvSpPr>
          <p:spPr>
            <a:xfrm>
              <a:off x="6853318" y="4329567"/>
              <a:ext cx="2399771" cy="2505954"/>
            </a:xfrm>
            <a:custGeom>
              <a:avLst/>
              <a:gdLst>
                <a:gd name="connsiteX0" fmla="*/ 2390891 w 2399771"/>
                <a:gd name="connsiteY0" fmla="*/ 2500068 h 2505954"/>
                <a:gd name="connsiteX1" fmla="*/ 2397927 w 2399771"/>
                <a:gd name="connsiteY1" fmla="*/ 2485466 h 2505954"/>
                <a:gd name="connsiteX2" fmla="*/ 1190151 w 2399771"/>
                <a:gd name="connsiteY2" fmla="*/ 82091 h 2505954"/>
                <a:gd name="connsiteX3" fmla="*/ 1063803 w 2399771"/>
                <a:gd name="connsiteY3" fmla="*/ 7 h 2505954"/>
                <a:gd name="connsiteX4" fmla="*/ 660622 w 2399771"/>
                <a:gd name="connsiteY4" fmla="*/ 7 h 2505954"/>
                <a:gd name="connsiteX5" fmla="*/ 660622 w 2399771"/>
                <a:gd name="connsiteY5" fmla="*/ 0 h 2505954"/>
                <a:gd name="connsiteX6" fmla="*/ 5090 w 2399771"/>
                <a:gd name="connsiteY6" fmla="*/ 0 h 2505954"/>
                <a:gd name="connsiteX7" fmla="*/ 0 w 2399771"/>
                <a:gd name="connsiteY7" fmla="*/ 5090 h 2505954"/>
                <a:gd name="connsiteX8" fmla="*/ 0 w 2399771"/>
                <a:gd name="connsiteY8" fmla="*/ 185359 h 2505954"/>
                <a:gd name="connsiteX9" fmla="*/ 5786 w 2399771"/>
                <a:gd name="connsiteY9" fmla="*/ 191145 h 2505954"/>
                <a:gd name="connsiteX10" fmla="*/ 357121 w 2399771"/>
                <a:gd name="connsiteY10" fmla="*/ 191145 h 2505954"/>
                <a:gd name="connsiteX11" fmla="*/ 373891 w 2399771"/>
                <a:gd name="connsiteY11" fmla="*/ 204160 h 2505954"/>
                <a:gd name="connsiteX12" fmla="*/ 1378023 w 2399771"/>
                <a:gd name="connsiteY12" fmla="*/ 2498733 h 2505954"/>
                <a:gd name="connsiteX13" fmla="*/ 1636104 w 2399771"/>
                <a:gd name="connsiteY13" fmla="*/ 2502135 h 2505954"/>
                <a:gd name="connsiteX14" fmla="*/ 2390891 w 2399771"/>
                <a:gd name="connsiteY14" fmla="*/ 2500068 h 250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99771" h="2505954">
                  <a:moveTo>
                    <a:pt x="2390891" y="2500068"/>
                  </a:moveTo>
                  <a:cubicBezTo>
                    <a:pt x="2398286" y="2499838"/>
                    <a:pt x="2402378" y="2491381"/>
                    <a:pt x="2397927" y="2485466"/>
                  </a:cubicBezTo>
                  <a:cubicBezTo>
                    <a:pt x="2336762" y="2404014"/>
                    <a:pt x="2010985" y="1929109"/>
                    <a:pt x="1190151" y="82091"/>
                  </a:cubicBezTo>
                  <a:cubicBezTo>
                    <a:pt x="1167969" y="32176"/>
                    <a:pt x="1118434" y="7"/>
                    <a:pt x="1063803" y="7"/>
                  </a:cubicBezTo>
                  <a:lnTo>
                    <a:pt x="660622" y="7"/>
                  </a:lnTo>
                  <a:lnTo>
                    <a:pt x="660622" y="0"/>
                  </a:lnTo>
                  <a:lnTo>
                    <a:pt x="5090" y="0"/>
                  </a:lnTo>
                  <a:cubicBezTo>
                    <a:pt x="2276" y="0"/>
                    <a:pt x="0" y="2276"/>
                    <a:pt x="0" y="5090"/>
                  </a:cubicBezTo>
                  <a:lnTo>
                    <a:pt x="0" y="185359"/>
                  </a:lnTo>
                  <a:cubicBezTo>
                    <a:pt x="0" y="188553"/>
                    <a:pt x="2592" y="191145"/>
                    <a:pt x="5786" y="191145"/>
                  </a:cubicBezTo>
                  <a:lnTo>
                    <a:pt x="357121" y="191145"/>
                  </a:lnTo>
                  <a:cubicBezTo>
                    <a:pt x="365032" y="191145"/>
                    <a:pt x="371931" y="196500"/>
                    <a:pt x="373891" y="204160"/>
                  </a:cubicBezTo>
                  <a:cubicBezTo>
                    <a:pt x="449736" y="500777"/>
                    <a:pt x="950520" y="2414014"/>
                    <a:pt x="1378023" y="2498733"/>
                  </a:cubicBezTo>
                  <a:lnTo>
                    <a:pt x="1636104" y="2502135"/>
                  </a:lnTo>
                  <a:cubicBezTo>
                    <a:pt x="2000216" y="2510750"/>
                    <a:pt x="2314006" y="2502429"/>
                    <a:pt x="2390891" y="2500068"/>
                  </a:cubicBezTo>
                  <a:close/>
                </a:path>
              </a:pathLst>
            </a:custGeom>
            <a:solidFill>
              <a:srgbClr val="FFFFFF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E2AA8483-CCBA-41E6-9AEF-F71D5BCB493D}"/>
                </a:ext>
              </a:extLst>
            </p:cNvPr>
            <p:cNvSpPr/>
            <p:nvPr/>
          </p:nvSpPr>
          <p:spPr>
            <a:xfrm>
              <a:off x="7331185" y="4407307"/>
              <a:ext cx="1788651" cy="2427496"/>
            </a:xfrm>
            <a:custGeom>
              <a:avLst/>
              <a:gdLst>
                <a:gd name="connsiteX0" fmla="*/ 1787465 w 1788651"/>
                <a:gd name="connsiteY0" fmla="*/ 2413541 h 2427496"/>
                <a:gd name="connsiteX1" fmla="*/ 1442089 w 1788651"/>
                <a:gd name="connsiteY1" fmla="*/ 1821577 h 2427496"/>
                <a:gd name="connsiteX2" fmla="*/ 1045456 w 1788651"/>
                <a:gd name="connsiteY2" fmla="*/ 1010126 h 2427496"/>
                <a:gd name="connsiteX3" fmla="*/ 593114 w 1788651"/>
                <a:gd name="connsiteY3" fmla="*/ 5406 h 2427496"/>
                <a:gd name="connsiteX4" fmla="*/ 587227 w 1788651"/>
                <a:gd name="connsiteY4" fmla="*/ 1522 h 2427496"/>
                <a:gd name="connsiteX5" fmla="*/ 6427 w 1788651"/>
                <a:gd name="connsiteY5" fmla="*/ 0 h 2427496"/>
                <a:gd name="connsiteX6" fmla="*/ 1258 w 1788651"/>
                <a:gd name="connsiteY6" fmla="*/ 2606 h 2427496"/>
                <a:gd name="connsiteX7" fmla="*/ 282 w 1788651"/>
                <a:gd name="connsiteY7" fmla="*/ 8306 h 2427496"/>
                <a:gd name="connsiteX8" fmla="*/ 61992 w 1788651"/>
                <a:gd name="connsiteY8" fmla="*/ 223034 h 2427496"/>
                <a:gd name="connsiteX9" fmla="*/ 498927 w 1788651"/>
                <a:gd name="connsiteY9" fmla="*/ 1565047 h 2427496"/>
                <a:gd name="connsiteX10" fmla="*/ 781344 w 1788651"/>
                <a:gd name="connsiteY10" fmla="*/ 2167161 h 2427496"/>
                <a:gd name="connsiteX11" fmla="*/ 1058449 w 1788651"/>
                <a:gd name="connsiteY11" fmla="*/ 2421409 h 2427496"/>
                <a:gd name="connsiteX12" fmla="*/ 1490044 w 1788651"/>
                <a:gd name="connsiteY12" fmla="*/ 2427496 h 2427496"/>
                <a:gd name="connsiteX13" fmla="*/ 1782367 w 1788651"/>
                <a:gd name="connsiteY13" fmla="*/ 2423692 h 2427496"/>
                <a:gd name="connsiteX14" fmla="*/ 1787967 w 1788651"/>
                <a:gd name="connsiteY14" fmla="*/ 2420153 h 2427496"/>
                <a:gd name="connsiteX15" fmla="*/ 1787465 w 1788651"/>
                <a:gd name="connsiteY15" fmla="*/ 2413541 h 242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88651" h="2427496">
                  <a:moveTo>
                    <a:pt x="1787465" y="2413541"/>
                  </a:moveTo>
                  <a:cubicBezTo>
                    <a:pt x="1698519" y="2289095"/>
                    <a:pt x="1580928" y="2087957"/>
                    <a:pt x="1442089" y="1821577"/>
                  </a:cubicBezTo>
                  <a:cubicBezTo>
                    <a:pt x="1325432" y="1597847"/>
                    <a:pt x="1191618" y="1322752"/>
                    <a:pt x="1045456" y="1010126"/>
                  </a:cubicBezTo>
                  <a:cubicBezTo>
                    <a:pt x="810706" y="508028"/>
                    <a:pt x="614579" y="55234"/>
                    <a:pt x="593114" y="5406"/>
                  </a:cubicBezTo>
                  <a:cubicBezTo>
                    <a:pt x="592109" y="3051"/>
                    <a:pt x="589811" y="1522"/>
                    <a:pt x="587227" y="1522"/>
                  </a:cubicBezTo>
                  <a:lnTo>
                    <a:pt x="6427" y="0"/>
                  </a:lnTo>
                  <a:cubicBezTo>
                    <a:pt x="4388" y="0"/>
                    <a:pt x="2472" y="969"/>
                    <a:pt x="1258" y="2606"/>
                  </a:cubicBezTo>
                  <a:cubicBezTo>
                    <a:pt x="45" y="4243"/>
                    <a:pt x="-314" y="6361"/>
                    <a:pt x="282" y="8306"/>
                  </a:cubicBezTo>
                  <a:cubicBezTo>
                    <a:pt x="15595" y="58206"/>
                    <a:pt x="61992" y="223034"/>
                    <a:pt x="61992" y="223034"/>
                  </a:cubicBezTo>
                  <a:cubicBezTo>
                    <a:pt x="157859" y="551202"/>
                    <a:pt x="318235" y="1099417"/>
                    <a:pt x="498927" y="1565047"/>
                  </a:cubicBezTo>
                  <a:cubicBezTo>
                    <a:pt x="598714" y="1822123"/>
                    <a:pt x="694624" y="2026427"/>
                    <a:pt x="781344" y="2167161"/>
                  </a:cubicBezTo>
                  <a:cubicBezTo>
                    <a:pt x="883212" y="2332448"/>
                    <a:pt x="976467" y="2418825"/>
                    <a:pt x="1058449" y="2421409"/>
                  </a:cubicBezTo>
                  <a:cubicBezTo>
                    <a:pt x="1210355" y="2426212"/>
                    <a:pt x="1360393" y="2427496"/>
                    <a:pt x="1490044" y="2427496"/>
                  </a:cubicBezTo>
                  <a:cubicBezTo>
                    <a:pt x="1599378" y="2427496"/>
                    <a:pt x="1704262" y="2425128"/>
                    <a:pt x="1782367" y="2423692"/>
                  </a:cubicBezTo>
                  <a:cubicBezTo>
                    <a:pt x="1784737" y="2423649"/>
                    <a:pt x="1786890" y="2422285"/>
                    <a:pt x="1787967" y="2420153"/>
                  </a:cubicBezTo>
                  <a:cubicBezTo>
                    <a:pt x="1789044" y="2418028"/>
                    <a:pt x="1788829" y="2415479"/>
                    <a:pt x="1787465" y="2413541"/>
                  </a:cubicBezTo>
                  <a:close/>
                </a:path>
              </a:pathLst>
            </a:custGeom>
            <a:solidFill>
              <a:schemeClr val="bg2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D7710319-C333-487E-8459-8D63035A6B29}"/>
                </a:ext>
              </a:extLst>
            </p:cNvPr>
            <p:cNvSpPr/>
            <p:nvPr/>
          </p:nvSpPr>
          <p:spPr>
            <a:xfrm>
              <a:off x="6788938" y="4065930"/>
              <a:ext cx="2484696" cy="2780948"/>
            </a:xfrm>
            <a:custGeom>
              <a:avLst/>
              <a:gdLst>
                <a:gd name="connsiteX0" fmla="*/ 2481905 w 2484696"/>
                <a:gd name="connsiteY0" fmla="*/ 2755672 h 2780948"/>
                <a:gd name="connsiteX1" fmla="*/ 2217579 w 2484696"/>
                <a:gd name="connsiteY1" fmla="*/ 2323001 h 2780948"/>
                <a:gd name="connsiteX2" fmla="*/ 1264940 w 2484696"/>
                <a:gd name="connsiteY2" fmla="*/ 341083 h 2780948"/>
                <a:gd name="connsiteX3" fmla="*/ 1183388 w 2484696"/>
                <a:gd name="connsiteY3" fmla="*/ 262812 h 2780948"/>
                <a:gd name="connsiteX4" fmla="*/ 1105785 w 2484696"/>
                <a:gd name="connsiteY4" fmla="*/ 68558 h 2780948"/>
                <a:gd name="connsiteX5" fmla="*/ 925236 w 2484696"/>
                <a:gd name="connsiteY5" fmla="*/ 7 h 2780948"/>
                <a:gd name="connsiteX6" fmla="*/ 802592 w 2484696"/>
                <a:gd name="connsiteY6" fmla="*/ 33540 h 2780948"/>
                <a:gd name="connsiteX7" fmla="*/ 707457 w 2484696"/>
                <a:gd name="connsiteY7" fmla="*/ 120519 h 2780948"/>
                <a:gd name="connsiteX8" fmla="*/ 643694 w 2484696"/>
                <a:gd name="connsiteY8" fmla="*/ 252209 h 2780948"/>
                <a:gd name="connsiteX9" fmla="*/ 558718 w 2484696"/>
                <a:gd name="connsiteY9" fmla="*/ 252209 h 2780948"/>
                <a:gd name="connsiteX10" fmla="*/ 481574 w 2484696"/>
                <a:gd name="connsiteY10" fmla="*/ 68551 h 2780948"/>
                <a:gd name="connsiteX11" fmla="*/ 301025 w 2484696"/>
                <a:gd name="connsiteY11" fmla="*/ 0 h 2780948"/>
                <a:gd name="connsiteX12" fmla="*/ 178367 w 2484696"/>
                <a:gd name="connsiteY12" fmla="*/ 33533 h 2780948"/>
                <a:gd name="connsiteX13" fmla="*/ 83232 w 2484696"/>
                <a:gd name="connsiteY13" fmla="*/ 120512 h 2780948"/>
                <a:gd name="connsiteX14" fmla="*/ 0 w 2484696"/>
                <a:gd name="connsiteY14" fmla="*/ 391816 h 2780948"/>
                <a:gd name="connsiteX15" fmla="*/ 0 w 2484696"/>
                <a:gd name="connsiteY15" fmla="*/ 2282153 h 2780948"/>
                <a:gd name="connsiteX16" fmla="*/ 99908 w 2484696"/>
                <a:gd name="connsiteY16" fmla="*/ 2282153 h 2780948"/>
                <a:gd name="connsiteX17" fmla="*/ 99908 w 2484696"/>
                <a:gd name="connsiteY17" fmla="*/ 1922728 h 2780948"/>
                <a:gd name="connsiteX18" fmla="*/ 624225 w 2484696"/>
                <a:gd name="connsiteY18" fmla="*/ 1922728 h 2780948"/>
                <a:gd name="connsiteX19" fmla="*/ 624225 w 2484696"/>
                <a:gd name="connsiteY19" fmla="*/ 2282153 h 2780948"/>
                <a:gd name="connsiteX20" fmla="*/ 724134 w 2484696"/>
                <a:gd name="connsiteY20" fmla="*/ 2282153 h 2780948"/>
                <a:gd name="connsiteX21" fmla="*/ 724134 w 2484696"/>
                <a:gd name="connsiteY21" fmla="*/ 1884227 h 2780948"/>
                <a:gd name="connsiteX22" fmla="*/ 725469 w 2484696"/>
                <a:gd name="connsiteY22" fmla="*/ 1872770 h 2780948"/>
                <a:gd name="connsiteX23" fmla="*/ 724134 w 2484696"/>
                <a:gd name="connsiteY23" fmla="*/ 1861312 h 2780948"/>
                <a:gd name="connsiteX24" fmla="*/ 724134 w 2484696"/>
                <a:gd name="connsiteY24" fmla="*/ 1485182 h 2780948"/>
                <a:gd name="connsiteX25" fmla="*/ 788686 w 2484696"/>
                <a:gd name="connsiteY25" fmla="*/ 1673010 h 2780948"/>
                <a:gd name="connsiteX26" fmla="*/ 1100616 w 2484696"/>
                <a:gd name="connsiteY26" fmla="*/ 2405802 h 2780948"/>
                <a:gd name="connsiteX27" fmla="*/ 1268458 w 2484696"/>
                <a:gd name="connsiteY27" fmla="*/ 2656230 h 2780948"/>
                <a:gd name="connsiteX28" fmla="*/ 1440177 w 2484696"/>
                <a:gd name="connsiteY28" fmla="*/ 2773555 h 2780948"/>
                <a:gd name="connsiteX29" fmla="*/ 1442187 w 2484696"/>
                <a:gd name="connsiteY29" fmla="*/ 2773770 h 2780948"/>
                <a:gd name="connsiteX30" fmla="*/ 1700699 w 2484696"/>
                <a:gd name="connsiteY30" fmla="*/ 2777180 h 2780948"/>
                <a:gd name="connsiteX31" fmla="*/ 2033009 w 2484696"/>
                <a:gd name="connsiteY31" fmla="*/ 2780949 h 2780948"/>
                <a:gd name="connsiteX32" fmla="*/ 2338902 w 2484696"/>
                <a:gd name="connsiteY32" fmla="*/ 2777955 h 2780948"/>
                <a:gd name="connsiteX33" fmla="*/ 2339332 w 2484696"/>
                <a:gd name="connsiteY33" fmla="*/ 2777984 h 2780948"/>
                <a:gd name="connsiteX34" fmla="*/ 2339906 w 2484696"/>
                <a:gd name="connsiteY34" fmla="*/ 2777934 h 2780948"/>
                <a:gd name="connsiteX35" fmla="*/ 2473721 w 2484696"/>
                <a:gd name="connsiteY35" fmla="*/ 2774516 h 2780948"/>
                <a:gd name="connsiteX36" fmla="*/ 2483771 w 2484696"/>
                <a:gd name="connsiteY36" fmla="*/ 2767682 h 2780948"/>
                <a:gd name="connsiteX37" fmla="*/ 2481905 w 2484696"/>
                <a:gd name="connsiteY37" fmla="*/ 2755672 h 2780948"/>
                <a:gd name="connsiteX38" fmla="*/ 925236 w 2484696"/>
                <a:gd name="connsiteY38" fmla="*/ 99916 h 2780948"/>
                <a:gd name="connsiteX39" fmla="*/ 1061419 w 2484696"/>
                <a:gd name="connsiteY39" fmla="*/ 176127 h 2780948"/>
                <a:gd name="connsiteX40" fmla="*/ 1082740 w 2484696"/>
                <a:gd name="connsiteY40" fmla="*/ 252223 h 2780948"/>
                <a:gd name="connsiteX41" fmla="*/ 748879 w 2484696"/>
                <a:gd name="connsiteY41" fmla="*/ 252223 h 2780948"/>
                <a:gd name="connsiteX42" fmla="*/ 787976 w 2484696"/>
                <a:gd name="connsiteY42" fmla="*/ 179659 h 2780948"/>
                <a:gd name="connsiteX43" fmla="*/ 925236 w 2484696"/>
                <a:gd name="connsiteY43" fmla="*/ 99916 h 2780948"/>
                <a:gd name="connsiteX44" fmla="*/ 301018 w 2484696"/>
                <a:gd name="connsiteY44" fmla="*/ 99916 h 2780948"/>
                <a:gd name="connsiteX45" fmla="*/ 437165 w 2484696"/>
                <a:gd name="connsiteY45" fmla="*/ 176127 h 2780948"/>
                <a:gd name="connsiteX46" fmla="*/ 458501 w 2484696"/>
                <a:gd name="connsiteY46" fmla="*/ 252216 h 2780948"/>
                <a:gd name="connsiteX47" fmla="*/ 124661 w 2484696"/>
                <a:gd name="connsiteY47" fmla="*/ 252216 h 2780948"/>
                <a:gd name="connsiteX48" fmla="*/ 163750 w 2484696"/>
                <a:gd name="connsiteY48" fmla="*/ 179666 h 2780948"/>
                <a:gd name="connsiteX49" fmla="*/ 301018 w 2484696"/>
                <a:gd name="connsiteY49" fmla="*/ 99916 h 2780948"/>
                <a:gd name="connsiteX50" fmla="*/ 99901 w 2484696"/>
                <a:gd name="connsiteY50" fmla="*/ 495120 h 2780948"/>
                <a:gd name="connsiteX51" fmla="*/ 433497 w 2484696"/>
                <a:gd name="connsiteY51" fmla="*/ 495120 h 2780948"/>
                <a:gd name="connsiteX52" fmla="*/ 535480 w 2484696"/>
                <a:gd name="connsiteY52" fmla="*/ 871086 h 2780948"/>
                <a:gd name="connsiteX53" fmla="*/ 99908 w 2484696"/>
                <a:gd name="connsiteY53" fmla="*/ 871086 h 2780948"/>
                <a:gd name="connsiteX54" fmla="*/ 99908 w 2484696"/>
                <a:gd name="connsiteY54" fmla="*/ 495120 h 2780948"/>
                <a:gd name="connsiteX55" fmla="*/ 624218 w 2484696"/>
                <a:gd name="connsiteY55" fmla="*/ 1822826 h 2780948"/>
                <a:gd name="connsiteX56" fmla="*/ 99901 w 2484696"/>
                <a:gd name="connsiteY56" fmla="*/ 1822826 h 2780948"/>
                <a:gd name="connsiteX57" fmla="*/ 99901 w 2484696"/>
                <a:gd name="connsiteY57" fmla="*/ 1446861 h 2780948"/>
                <a:gd name="connsiteX58" fmla="*/ 624218 w 2484696"/>
                <a:gd name="connsiteY58" fmla="*/ 1446861 h 2780948"/>
                <a:gd name="connsiteX59" fmla="*/ 624218 w 2484696"/>
                <a:gd name="connsiteY59" fmla="*/ 1822826 h 2780948"/>
                <a:gd name="connsiteX60" fmla="*/ 624218 w 2484696"/>
                <a:gd name="connsiteY60" fmla="*/ 1346952 h 2780948"/>
                <a:gd name="connsiteX61" fmla="*/ 99901 w 2484696"/>
                <a:gd name="connsiteY61" fmla="*/ 1346952 h 2780948"/>
                <a:gd name="connsiteX62" fmla="*/ 99901 w 2484696"/>
                <a:gd name="connsiteY62" fmla="*/ 970987 h 2780948"/>
                <a:gd name="connsiteX63" fmla="*/ 564203 w 2484696"/>
                <a:gd name="connsiteY63" fmla="*/ 970987 h 2780948"/>
                <a:gd name="connsiteX64" fmla="*/ 624225 w 2484696"/>
                <a:gd name="connsiteY64" fmla="*/ 1172175 h 2780948"/>
                <a:gd name="connsiteX65" fmla="*/ 624225 w 2484696"/>
                <a:gd name="connsiteY65" fmla="*/ 1346952 h 2780948"/>
                <a:gd name="connsiteX66" fmla="*/ 1120645 w 2484696"/>
                <a:gd name="connsiteY66" fmla="*/ 2394861 h 2780948"/>
                <a:gd name="connsiteX67" fmla="*/ 810202 w 2484696"/>
                <a:gd name="connsiteY67" fmla="*/ 1665393 h 2780948"/>
                <a:gd name="connsiteX68" fmla="*/ 446010 w 2484696"/>
                <a:gd name="connsiteY68" fmla="*/ 451968 h 2780948"/>
                <a:gd name="connsiteX69" fmla="*/ 434947 w 2484696"/>
                <a:gd name="connsiteY69" fmla="*/ 443368 h 2780948"/>
                <a:gd name="connsiteX70" fmla="*/ 75788 w 2484696"/>
                <a:gd name="connsiteY70" fmla="*/ 443368 h 2780948"/>
                <a:gd name="connsiteX71" fmla="*/ 75788 w 2484696"/>
                <a:gd name="connsiteY71" fmla="*/ 275059 h 2780948"/>
                <a:gd name="connsiteX72" fmla="*/ 503728 w 2484696"/>
                <a:gd name="connsiteY72" fmla="*/ 275059 h 2780948"/>
                <a:gd name="connsiteX73" fmla="*/ 593694 w 2484696"/>
                <a:gd name="connsiteY73" fmla="*/ 567182 h 2780948"/>
                <a:gd name="connsiteX74" fmla="*/ 1031124 w 2484696"/>
                <a:gd name="connsiteY74" fmla="*/ 1911557 h 2780948"/>
                <a:gd name="connsiteX75" fmla="*/ 1313470 w 2484696"/>
                <a:gd name="connsiteY75" fmla="*/ 2513758 h 2780948"/>
                <a:gd name="connsiteX76" fmla="*/ 1457909 w 2484696"/>
                <a:gd name="connsiteY76" fmla="*/ 2700847 h 2780948"/>
                <a:gd name="connsiteX77" fmla="*/ 1527113 w 2484696"/>
                <a:gd name="connsiteY77" fmla="*/ 2752082 h 2780948"/>
                <a:gd name="connsiteX78" fmla="*/ 1443551 w 2484696"/>
                <a:gd name="connsiteY78" fmla="*/ 2750977 h 2780948"/>
                <a:gd name="connsiteX79" fmla="*/ 1120645 w 2484696"/>
                <a:gd name="connsiteY79" fmla="*/ 2394861 h 2780948"/>
                <a:gd name="connsiteX80" fmla="*/ 1604646 w 2484696"/>
                <a:gd name="connsiteY80" fmla="*/ 2751709 h 2780948"/>
                <a:gd name="connsiteX81" fmla="*/ 1332925 w 2484696"/>
                <a:gd name="connsiteY81" fmla="*/ 2501762 h 2780948"/>
                <a:gd name="connsiteX82" fmla="*/ 1052446 w 2484696"/>
                <a:gd name="connsiteY82" fmla="*/ 1903280 h 2780948"/>
                <a:gd name="connsiteX83" fmla="*/ 615618 w 2484696"/>
                <a:gd name="connsiteY83" fmla="*/ 560764 h 2780948"/>
                <a:gd name="connsiteX84" fmla="*/ 554346 w 2484696"/>
                <a:gd name="connsiteY84" fmla="*/ 353632 h 2780948"/>
                <a:gd name="connsiteX85" fmla="*/ 1125885 w 2484696"/>
                <a:gd name="connsiteY85" fmla="*/ 353632 h 2780948"/>
                <a:gd name="connsiteX86" fmla="*/ 1577294 w 2484696"/>
                <a:gd name="connsiteY86" fmla="*/ 1357233 h 2780948"/>
                <a:gd name="connsiteX87" fmla="*/ 1973497 w 2484696"/>
                <a:gd name="connsiteY87" fmla="*/ 2165798 h 2780948"/>
                <a:gd name="connsiteX88" fmla="*/ 2317222 w 2484696"/>
                <a:gd name="connsiteY88" fmla="*/ 2755543 h 2780948"/>
                <a:gd name="connsiteX89" fmla="*/ 1604646 w 2484696"/>
                <a:gd name="connsiteY89" fmla="*/ 2751709 h 2780948"/>
                <a:gd name="connsiteX90" fmla="*/ 2345004 w 2484696"/>
                <a:gd name="connsiteY90" fmla="*/ 2755012 h 2780948"/>
                <a:gd name="connsiteX91" fmla="*/ 1598041 w 2484696"/>
                <a:gd name="connsiteY91" fmla="*/ 1347620 h 2780948"/>
                <a:gd name="connsiteX92" fmla="*/ 1143904 w 2484696"/>
                <a:gd name="connsiteY92" fmla="*/ 337716 h 2780948"/>
                <a:gd name="connsiteX93" fmla="*/ 1133424 w 2484696"/>
                <a:gd name="connsiteY93" fmla="*/ 330803 h 2780948"/>
                <a:gd name="connsiteX94" fmla="*/ 547246 w 2484696"/>
                <a:gd name="connsiteY94" fmla="*/ 330803 h 2780948"/>
                <a:gd name="connsiteX95" fmla="*/ 530368 w 2484696"/>
                <a:gd name="connsiteY95" fmla="*/ 280249 h 2780948"/>
                <a:gd name="connsiteX96" fmla="*/ 528423 w 2484696"/>
                <a:gd name="connsiteY96" fmla="*/ 275059 h 2780948"/>
                <a:gd name="connsiteX97" fmla="*/ 1128183 w 2484696"/>
                <a:gd name="connsiteY97" fmla="*/ 275059 h 2780948"/>
                <a:gd name="connsiteX98" fmla="*/ 1244050 w 2484696"/>
                <a:gd name="connsiteY98" fmla="*/ 350365 h 2780948"/>
                <a:gd name="connsiteX99" fmla="*/ 2199272 w 2484696"/>
                <a:gd name="connsiteY99" fmla="*/ 2337079 h 2780948"/>
                <a:gd name="connsiteX100" fmla="*/ 2450461 w 2484696"/>
                <a:gd name="connsiteY100" fmla="*/ 2752427 h 2780948"/>
                <a:gd name="connsiteX101" fmla="*/ 2345004 w 2484696"/>
                <a:gd name="connsiteY101" fmla="*/ 2755012 h 278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2484696" h="2780948">
                  <a:moveTo>
                    <a:pt x="2481905" y="2755672"/>
                  </a:moveTo>
                  <a:cubicBezTo>
                    <a:pt x="2481187" y="2754803"/>
                    <a:pt x="2405091" y="2664838"/>
                    <a:pt x="2217579" y="2323001"/>
                  </a:cubicBezTo>
                  <a:cubicBezTo>
                    <a:pt x="2044926" y="2008149"/>
                    <a:pt x="1739465" y="1408720"/>
                    <a:pt x="1264940" y="341083"/>
                  </a:cubicBezTo>
                  <a:cubicBezTo>
                    <a:pt x="1248788" y="304693"/>
                    <a:pt x="1219067" y="277012"/>
                    <a:pt x="1183388" y="262812"/>
                  </a:cubicBezTo>
                  <a:cubicBezTo>
                    <a:pt x="1183245" y="250988"/>
                    <a:pt x="1180014" y="142917"/>
                    <a:pt x="1105785" y="68558"/>
                  </a:cubicBezTo>
                  <a:cubicBezTo>
                    <a:pt x="1060414" y="23073"/>
                    <a:pt x="999681" y="7"/>
                    <a:pt x="925236" y="7"/>
                  </a:cubicBezTo>
                  <a:cubicBezTo>
                    <a:pt x="882522" y="7"/>
                    <a:pt x="841243" y="11285"/>
                    <a:pt x="802592" y="33540"/>
                  </a:cubicBezTo>
                  <a:cubicBezTo>
                    <a:pt x="766647" y="54237"/>
                    <a:pt x="734644" y="83505"/>
                    <a:pt x="707457" y="120519"/>
                  </a:cubicBezTo>
                  <a:cubicBezTo>
                    <a:pt x="679294" y="158862"/>
                    <a:pt x="657794" y="203622"/>
                    <a:pt x="643694" y="252209"/>
                  </a:cubicBezTo>
                  <a:lnTo>
                    <a:pt x="558718" y="252209"/>
                  </a:lnTo>
                  <a:cubicBezTo>
                    <a:pt x="556658" y="220772"/>
                    <a:pt x="545186" y="132285"/>
                    <a:pt x="481574" y="68551"/>
                  </a:cubicBezTo>
                  <a:cubicBezTo>
                    <a:pt x="436175" y="23066"/>
                    <a:pt x="375427" y="0"/>
                    <a:pt x="301025" y="0"/>
                  </a:cubicBezTo>
                  <a:cubicBezTo>
                    <a:pt x="258268" y="0"/>
                    <a:pt x="217003" y="11278"/>
                    <a:pt x="178367" y="33533"/>
                  </a:cubicBezTo>
                  <a:cubicBezTo>
                    <a:pt x="142422" y="54229"/>
                    <a:pt x="110418" y="83498"/>
                    <a:pt x="83232" y="120512"/>
                  </a:cubicBezTo>
                  <a:cubicBezTo>
                    <a:pt x="29563" y="193593"/>
                    <a:pt x="0" y="289941"/>
                    <a:pt x="0" y="391816"/>
                  </a:cubicBezTo>
                  <a:lnTo>
                    <a:pt x="0" y="2282153"/>
                  </a:lnTo>
                  <a:lnTo>
                    <a:pt x="99908" y="2282153"/>
                  </a:lnTo>
                  <a:lnTo>
                    <a:pt x="99908" y="1922728"/>
                  </a:lnTo>
                  <a:lnTo>
                    <a:pt x="624225" y="1922728"/>
                  </a:lnTo>
                  <a:lnTo>
                    <a:pt x="624225" y="2282153"/>
                  </a:lnTo>
                  <a:lnTo>
                    <a:pt x="724134" y="2282153"/>
                  </a:lnTo>
                  <a:lnTo>
                    <a:pt x="724134" y="1884227"/>
                  </a:lnTo>
                  <a:cubicBezTo>
                    <a:pt x="724995" y="1880545"/>
                    <a:pt x="725469" y="1876718"/>
                    <a:pt x="725469" y="1872770"/>
                  </a:cubicBezTo>
                  <a:cubicBezTo>
                    <a:pt x="725469" y="1868821"/>
                    <a:pt x="724995" y="1864995"/>
                    <a:pt x="724134" y="1861312"/>
                  </a:cubicBezTo>
                  <a:lnTo>
                    <a:pt x="724134" y="1485182"/>
                  </a:lnTo>
                  <a:cubicBezTo>
                    <a:pt x="744960" y="1547602"/>
                    <a:pt x="766504" y="1610432"/>
                    <a:pt x="788686" y="1673010"/>
                  </a:cubicBezTo>
                  <a:cubicBezTo>
                    <a:pt x="897166" y="1979096"/>
                    <a:pt x="1002122" y="2225648"/>
                    <a:pt x="1100616" y="2405802"/>
                  </a:cubicBezTo>
                  <a:cubicBezTo>
                    <a:pt x="1158478" y="2511698"/>
                    <a:pt x="1214904" y="2595956"/>
                    <a:pt x="1268458" y="2656230"/>
                  </a:cubicBezTo>
                  <a:cubicBezTo>
                    <a:pt x="1327971" y="2723295"/>
                    <a:pt x="1385761" y="2762772"/>
                    <a:pt x="1440177" y="2773555"/>
                  </a:cubicBezTo>
                  <a:cubicBezTo>
                    <a:pt x="1440823" y="2773691"/>
                    <a:pt x="1441542" y="2773763"/>
                    <a:pt x="1442187" y="2773770"/>
                  </a:cubicBezTo>
                  <a:lnTo>
                    <a:pt x="1700699" y="2777180"/>
                  </a:lnTo>
                  <a:cubicBezTo>
                    <a:pt x="1818648" y="2779951"/>
                    <a:pt x="1931643" y="2780949"/>
                    <a:pt x="2033009" y="2780949"/>
                  </a:cubicBezTo>
                  <a:cubicBezTo>
                    <a:pt x="2155911" y="2780949"/>
                    <a:pt x="2261729" y="2779484"/>
                    <a:pt x="2338902" y="2777955"/>
                  </a:cubicBezTo>
                  <a:cubicBezTo>
                    <a:pt x="2339045" y="2777963"/>
                    <a:pt x="2339189" y="2777984"/>
                    <a:pt x="2339332" y="2777984"/>
                  </a:cubicBezTo>
                  <a:cubicBezTo>
                    <a:pt x="2339548" y="2777984"/>
                    <a:pt x="2339763" y="2777948"/>
                    <a:pt x="2339906" y="2777934"/>
                  </a:cubicBezTo>
                  <a:cubicBezTo>
                    <a:pt x="2422823" y="2776283"/>
                    <a:pt x="2472285" y="2774567"/>
                    <a:pt x="2473721" y="2774516"/>
                  </a:cubicBezTo>
                  <a:cubicBezTo>
                    <a:pt x="2478100" y="2774359"/>
                    <a:pt x="2481977" y="2771703"/>
                    <a:pt x="2483771" y="2767682"/>
                  </a:cubicBezTo>
                  <a:cubicBezTo>
                    <a:pt x="2485494" y="2763676"/>
                    <a:pt x="2484776" y="2759003"/>
                    <a:pt x="2481905" y="2755672"/>
                  </a:cubicBezTo>
                  <a:close/>
                  <a:moveTo>
                    <a:pt x="925236" y="99916"/>
                  </a:moveTo>
                  <a:cubicBezTo>
                    <a:pt x="990922" y="99916"/>
                    <a:pt x="1035432" y="124848"/>
                    <a:pt x="1061419" y="176127"/>
                  </a:cubicBezTo>
                  <a:cubicBezTo>
                    <a:pt x="1076280" y="205553"/>
                    <a:pt x="1081161" y="236106"/>
                    <a:pt x="1082740" y="252223"/>
                  </a:cubicBezTo>
                  <a:lnTo>
                    <a:pt x="748879" y="252223"/>
                  </a:lnTo>
                  <a:cubicBezTo>
                    <a:pt x="759009" y="225704"/>
                    <a:pt x="772118" y="201253"/>
                    <a:pt x="787976" y="179659"/>
                  </a:cubicBezTo>
                  <a:cubicBezTo>
                    <a:pt x="825737" y="128236"/>
                    <a:pt x="874481" y="99916"/>
                    <a:pt x="925236" y="99916"/>
                  </a:cubicBezTo>
                  <a:close/>
                  <a:moveTo>
                    <a:pt x="301018" y="99916"/>
                  </a:moveTo>
                  <a:cubicBezTo>
                    <a:pt x="366662" y="99916"/>
                    <a:pt x="411199" y="124848"/>
                    <a:pt x="437165" y="176127"/>
                  </a:cubicBezTo>
                  <a:cubicBezTo>
                    <a:pt x="452062" y="205546"/>
                    <a:pt x="456922" y="236099"/>
                    <a:pt x="458501" y="252216"/>
                  </a:cubicBezTo>
                  <a:lnTo>
                    <a:pt x="124661" y="252216"/>
                  </a:lnTo>
                  <a:cubicBezTo>
                    <a:pt x="134791" y="225697"/>
                    <a:pt x="147899" y="201253"/>
                    <a:pt x="163750" y="179666"/>
                  </a:cubicBezTo>
                  <a:cubicBezTo>
                    <a:pt x="201511" y="128236"/>
                    <a:pt x="250263" y="99916"/>
                    <a:pt x="301018" y="99916"/>
                  </a:cubicBezTo>
                  <a:close/>
                  <a:moveTo>
                    <a:pt x="99901" y="495120"/>
                  </a:moveTo>
                  <a:lnTo>
                    <a:pt x="433497" y="495120"/>
                  </a:lnTo>
                  <a:cubicBezTo>
                    <a:pt x="456347" y="583751"/>
                    <a:pt x="491165" y="715089"/>
                    <a:pt x="535480" y="871086"/>
                  </a:cubicBezTo>
                  <a:lnTo>
                    <a:pt x="99908" y="871086"/>
                  </a:lnTo>
                  <a:lnTo>
                    <a:pt x="99908" y="495120"/>
                  </a:lnTo>
                  <a:close/>
                  <a:moveTo>
                    <a:pt x="624218" y="1822826"/>
                  </a:moveTo>
                  <a:lnTo>
                    <a:pt x="99901" y="1822826"/>
                  </a:lnTo>
                  <a:lnTo>
                    <a:pt x="99901" y="1446861"/>
                  </a:lnTo>
                  <a:lnTo>
                    <a:pt x="624218" y="1446861"/>
                  </a:lnTo>
                  <a:lnTo>
                    <a:pt x="624218" y="1822826"/>
                  </a:lnTo>
                  <a:close/>
                  <a:moveTo>
                    <a:pt x="624218" y="1346952"/>
                  </a:moveTo>
                  <a:lnTo>
                    <a:pt x="99901" y="1346952"/>
                  </a:lnTo>
                  <a:lnTo>
                    <a:pt x="99901" y="970987"/>
                  </a:lnTo>
                  <a:lnTo>
                    <a:pt x="564203" y="970987"/>
                  </a:lnTo>
                  <a:cubicBezTo>
                    <a:pt x="582903" y="1035245"/>
                    <a:pt x="602954" y="1102662"/>
                    <a:pt x="624225" y="1172175"/>
                  </a:cubicBezTo>
                  <a:lnTo>
                    <a:pt x="624225" y="1346952"/>
                  </a:lnTo>
                  <a:close/>
                  <a:moveTo>
                    <a:pt x="1120645" y="2394861"/>
                  </a:moveTo>
                  <a:cubicBezTo>
                    <a:pt x="1022725" y="2215770"/>
                    <a:pt x="918272" y="1970338"/>
                    <a:pt x="810202" y="1665393"/>
                  </a:cubicBezTo>
                  <a:cubicBezTo>
                    <a:pt x="633120" y="1165772"/>
                    <a:pt x="496520" y="650371"/>
                    <a:pt x="446010" y="451968"/>
                  </a:cubicBezTo>
                  <a:cubicBezTo>
                    <a:pt x="444724" y="446907"/>
                    <a:pt x="440166" y="443368"/>
                    <a:pt x="434947" y="443368"/>
                  </a:cubicBezTo>
                  <a:lnTo>
                    <a:pt x="75788" y="443368"/>
                  </a:lnTo>
                  <a:lnTo>
                    <a:pt x="75788" y="275059"/>
                  </a:lnTo>
                  <a:lnTo>
                    <a:pt x="503728" y="275059"/>
                  </a:lnTo>
                  <a:cubicBezTo>
                    <a:pt x="515365" y="299065"/>
                    <a:pt x="551833" y="423892"/>
                    <a:pt x="593694" y="567182"/>
                  </a:cubicBezTo>
                  <a:cubicBezTo>
                    <a:pt x="689661" y="895666"/>
                    <a:pt x="850288" y="1445447"/>
                    <a:pt x="1031124" y="1911557"/>
                  </a:cubicBezTo>
                  <a:cubicBezTo>
                    <a:pt x="1131270" y="2169574"/>
                    <a:pt x="1226246" y="2372183"/>
                    <a:pt x="1313470" y="2513758"/>
                  </a:cubicBezTo>
                  <a:cubicBezTo>
                    <a:pt x="1363507" y="2594923"/>
                    <a:pt x="1412107" y="2657867"/>
                    <a:pt x="1457909" y="2700847"/>
                  </a:cubicBezTo>
                  <a:cubicBezTo>
                    <a:pt x="1481384" y="2722800"/>
                    <a:pt x="1504428" y="2739893"/>
                    <a:pt x="1527113" y="2752082"/>
                  </a:cubicBezTo>
                  <a:lnTo>
                    <a:pt x="1443551" y="2750977"/>
                  </a:lnTo>
                  <a:cubicBezTo>
                    <a:pt x="1347641" y="2731278"/>
                    <a:pt x="1239025" y="2611477"/>
                    <a:pt x="1120645" y="2394861"/>
                  </a:cubicBezTo>
                  <a:close/>
                  <a:moveTo>
                    <a:pt x="1604646" y="2751709"/>
                  </a:moveTo>
                  <a:cubicBezTo>
                    <a:pt x="1524960" y="2749197"/>
                    <a:pt x="1433572" y="2665103"/>
                    <a:pt x="1332925" y="2501762"/>
                  </a:cubicBezTo>
                  <a:cubicBezTo>
                    <a:pt x="1246419" y="2361365"/>
                    <a:pt x="1152017" y="2160004"/>
                    <a:pt x="1052446" y="1903280"/>
                  </a:cubicBezTo>
                  <a:cubicBezTo>
                    <a:pt x="871969" y="1438081"/>
                    <a:pt x="711485" y="888897"/>
                    <a:pt x="615618" y="560764"/>
                  </a:cubicBezTo>
                  <a:cubicBezTo>
                    <a:pt x="590413" y="474488"/>
                    <a:pt x="570089" y="404939"/>
                    <a:pt x="554346" y="353632"/>
                  </a:cubicBezTo>
                  <a:lnTo>
                    <a:pt x="1125885" y="353632"/>
                  </a:lnTo>
                  <a:cubicBezTo>
                    <a:pt x="1151945" y="414049"/>
                    <a:pt x="1344627" y="859592"/>
                    <a:pt x="1577294" y="1357233"/>
                  </a:cubicBezTo>
                  <a:cubicBezTo>
                    <a:pt x="1723599" y="1670189"/>
                    <a:pt x="1856912" y="1942226"/>
                    <a:pt x="1973497" y="2165798"/>
                  </a:cubicBezTo>
                  <a:cubicBezTo>
                    <a:pt x="2112480" y="2432536"/>
                    <a:pt x="2228060" y="2630760"/>
                    <a:pt x="2317222" y="2755543"/>
                  </a:cubicBezTo>
                  <a:cubicBezTo>
                    <a:pt x="2156486" y="2758501"/>
                    <a:pt x="1889575" y="2760712"/>
                    <a:pt x="1604646" y="2751709"/>
                  </a:cubicBezTo>
                  <a:close/>
                  <a:moveTo>
                    <a:pt x="2345004" y="2755012"/>
                  </a:moveTo>
                  <a:cubicBezTo>
                    <a:pt x="2183048" y="2533105"/>
                    <a:pt x="1924895" y="2046757"/>
                    <a:pt x="1598041" y="1347620"/>
                  </a:cubicBezTo>
                  <a:cubicBezTo>
                    <a:pt x="1349078" y="815184"/>
                    <a:pt x="1145987" y="342425"/>
                    <a:pt x="1143904" y="337716"/>
                  </a:cubicBezTo>
                  <a:cubicBezTo>
                    <a:pt x="1142110" y="333524"/>
                    <a:pt x="1138018" y="330803"/>
                    <a:pt x="1133424" y="330803"/>
                  </a:cubicBezTo>
                  <a:lnTo>
                    <a:pt x="547246" y="330803"/>
                  </a:lnTo>
                  <a:cubicBezTo>
                    <a:pt x="540218" y="308448"/>
                    <a:pt x="534676" y="291850"/>
                    <a:pt x="530368" y="280249"/>
                  </a:cubicBezTo>
                  <a:cubicBezTo>
                    <a:pt x="529708" y="278476"/>
                    <a:pt x="529069" y="276739"/>
                    <a:pt x="528423" y="275059"/>
                  </a:cubicBezTo>
                  <a:lnTo>
                    <a:pt x="1128183" y="275059"/>
                  </a:lnTo>
                  <a:cubicBezTo>
                    <a:pt x="1178220" y="275059"/>
                    <a:pt x="1223734" y="304614"/>
                    <a:pt x="1244050" y="350365"/>
                  </a:cubicBezTo>
                  <a:cubicBezTo>
                    <a:pt x="1720010" y="1421275"/>
                    <a:pt x="2026189" y="2021839"/>
                    <a:pt x="2199272" y="2337079"/>
                  </a:cubicBezTo>
                  <a:cubicBezTo>
                    <a:pt x="2343639" y="2600077"/>
                    <a:pt x="2420956" y="2712713"/>
                    <a:pt x="2450461" y="2752427"/>
                  </a:cubicBezTo>
                  <a:cubicBezTo>
                    <a:pt x="2428996" y="2753059"/>
                    <a:pt x="2392886" y="2754042"/>
                    <a:pt x="2345004" y="2755012"/>
                  </a:cubicBezTo>
                  <a:close/>
                </a:path>
              </a:pathLst>
            </a:custGeom>
            <a:solidFill>
              <a:srgbClr val="000000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5">
            <a:extLst>
              <a:ext uri="{FF2B5EF4-FFF2-40B4-BE49-F238E27FC236}">
                <a16:creationId xmlns:a16="http://schemas.microsoft.com/office/drawing/2014/main" id="{787BC881-D251-4BA5-A255-1E4758635D69}"/>
              </a:ext>
            </a:extLst>
          </p:cNvPr>
          <p:cNvGrpSpPr/>
          <p:nvPr userDrawn="1"/>
        </p:nvGrpSpPr>
        <p:grpSpPr>
          <a:xfrm>
            <a:off x="1318309" y="3195650"/>
            <a:ext cx="2089761" cy="2460353"/>
            <a:chOff x="878115" y="3464633"/>
            <a:chExt cx="2447829" cy="2881920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BE8180B-A422-407B-9F3F-B3BBD6D755A6}"/>
                </a:ext>
              </a:extLst>
            </p:cNvPr>
            <p:cNvSpPr/>
            <p:nvPr/>
          </p:nvSpPr>
          <p:spPr>
            <a:xfrm>
              <a:off x="883392" y="3474556"/>
              <a:ext cx="2432842" cy="1790991"/>
            </a:xfrm>
            <a:custGeom>
              <a:avLst/>
              <a:gdLst>
                <a:gd name="connsiteX0" fmla="*/ 528311 w 2432842"/>
                <a:gd name="connsiteY0" fmla="*/ 1451326 h 1790991"/>
                <a:gd name="connsiteX1" fmla="*/ 523243 w 2432842"/>
                <a:gd name="connsiteY1" fmla="*/ 1448224 h 1790991"/>
                <a:gd name="connsiteX2" fmla="*/ 356685 w 2432842"/>
                <a:gd name="connsiteY2" fmla="*/ 1481929 h 1790991"/>
                <a:gd name="connsiteX3" fmla="*/ 150551 w 2432842"/>
                <a:gd name="connsiteY3" fmla="*/ 1420650 h 1790991"/>
                <a:gd name="connsiteX4" fmla="*/ 31425 w 2432842"/>
                <a:gd name="connsiteY4" fmla="*/ 1207688 h 1790991"/>
                <a:gd name="connsiteX5" fmla="*/ 181334 w 2432842"/>
                <a:gd name="connsiteY5" fmla="*/ 1031095 h 1790991"/>
                <a:gd name="connsiteX6" fmla="*/ 181966 w 2432842"/>
                <a:gd name="connsiteY6" fmla="*/ 1024333 h 1790991"/>
                <a:gd name="connsiteX7" fmla="*/ 14238 w 2432842"/>
                <a:gd name="connsiteY7" fmla="*/ 731944 h 1790991"/>
                <a:gd name="connsiteX8" fmla="*/ 169912 w 2432842"/>
                <a:gd name="connsiteY8" fmla="*/ 514345 h 1790991"/>
                <a:gd name="connsiteX9" fmla="*/ 276181 w 2432842"/>
                <a:gd name="connsiteY9" fmla="*/ 494940 h 1790991"/>
                <a:gd name="connsiteX10" fmla="*/ 279871 w 2432842"/>
                <a:gd name="connsiteY10" fmla="*/ 491961 h 1790991"/>
                <a:gd name="connsiteX11" fmla="*/ 386026 w 2432842"/>
                <a:gd name="connsiteY11" fmla="*/ 349381 h 1790991"/>
                <a:gd name="connsiteX12" fmla="*/ 540623 w 2432842"/>
                <a:gd name="connsiteY12" fmla="*/ 335684 h 1790991"/>
                <a:gd name="connsiteX13" fmla="*/ 544564 w 2432842"/>
                <a:gd name="connsiteY13" fmla="*/ 330249 h 1790991"/>
                <a:gd name="connsiteX14" fmla="*/ 551563 w 2432842"/>
                <a:gd name="connsiteY14" fmla="*/ 217857 h 1790991"/>
                <a:gd name="connsiteX15" fmla="*/ 741186 w 2432842"/>
                <a:gd name="connsiteY15" fmla="*/ 44063 h 1790991"/>
                <a:gd name="connsiteX16" fmla="*/ 976826 w 2432842"/>
                <a:gd name="connsiteY16" fmla="*/ 81178 h 1790991"/>
                <a:gd name="connsiteX17" fmla="*/ 1055155 w 2432842"/>
                <a:gd name="connsiteY17" fmla="*/ 181201 h 1790991"/>
                <a:gd name="connsiteX18" fmla="*/ 1061587 w 2432842"/>
                <a:gd name="connsiteY18" fmla="*/ 180074 h 1790991"/>
                <a:gd name="connsiteX19" fmla="*/ 1137482 w 2432842"/>
                <a:gd name="connsiteY19" fmla="*/ 75191 h 1790991"/>
                <a:gd name="connsiteX20" fmla="*/ 1373057 w 2432842"/>
                <a:gd name="connsiteY20" fmla="*/ 1837 h 1790991"/>
                <a:gd name="connsiteX21" fmla="*/ 1833863 w 2432842"/>
                <a:gd name="connsiteY21" fmla="*/ 412491 h 1790991"/>
                <a:gd name="connsiteX22" fmla="*/ 1837998 w 2432842"/>
                <a:gd name="connsiteY22" fmla="*/ 415793 h 1790991"/>
                <a:gd name="connsiteX23" fmla="*/ 2324575 w 2432842"/>
                <a:gd name="connsiteY23" fmla="*/ 598000 h 1790991"/>
                <a:gd name="connsiteX24" fmla="*/ 2432129 w 2432842"/>
                <a:gd name="connsiteY24" fmla="*/ 903368 h 1790991"/>
                <a:gd name="connsiteX25" fmla="*/ 2302048 w 2432842"/>
                <a:gd name="connsiteY25" fmla="*/ 1189820 h 1790991"/>
                <a:gd name="connsiteX26" fmla="*/ 1915077 w 2432842"/>
                <a:gd name="connsiteY26" fmla="*/ 1323735 h 1790991"/>
                <a:gd name="connsiteX27" fmla="*/ 1911107 w 2432842"/>
                <a:gd name="connsiteY27" fmla="*/ 1328717 h 1790991"/>
                <a:gd name="connsiteX28" fmla="*/ 1859570 w 2432842"/>
                <a:gd name="connsiteY28" fmla="*/ 1572534 h 1790991"/>
                <a:gd name="connsiteX29" fmla="*/ 1483964 w 2432842"/>
                <a:gd name="connsiteY29" fmla="*/ 1633992 h 1790991"/>
                <a:gd name="connsiteX30" fmla="*/ 1480217 w 2432842"/>
                <a:gd name="connsiteY30" fmla="*/ 1634645 h 1790991"/>
                <a:gd name="connsiteX31" fmla="*/ 1057574 w 2432842"/>
                <a:gd name="connsiteY31" fmla="*/ 1790973 h 1790991"/>
                <a:gd name="connsiteX32" fmla="*/ 664624 w 2432842"/>
                <a:gd name="connsiteY32" fmla="*/ 1691452 h 1790991"/>
                <a:gd name="connsiteX33" fmla="*/ 528311 w 2432842"/>
                <a:gd name="connsiteY33" fmla="*/ 1451326 h 179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432842" h="1790991">
                  <a:moveTo>
                    <a:pt x="528311" y="1451326"/>
                  </a:moveTo>
                  <a:cubicBezTo>
                    <a:pt x="528131" y="1448813"/>
                    <a:pt x="525554" y="1447226"/>
                    <a:pt x="523243" y="1448224"/>
                  </a:cubicBezTo>
                  <a:cubicBezTo>
                    <a:pt x="505540" y="1455913"/>
                    <a:pt x="439867" y="1481742"/>
                    <a:pt x="356685" y="1481929"/>
                  </a:cubicBezTo>
                  <a:cubicBezTo>
                    <a:pt x="292894" y="1482073"/>
                    <a:pt x="219361" y="1464642"/>
                    <a:pt x="150551" y="1420650"/>
                  </a:cubicBezTo>
                  <a:cubicBezTo>
                    <a:pt x="69688" y="1368955"/>
                    <a:pt x="29939" y="1280633"/>
                    <a:pt x="31425" y="1207688"/>
                  </a:cubicBezTo>
                  <a:cubicBezTo>
                    <a:pt x="33061" y="1127493"/>
                    <a:pt x="87764" y="1056724"/>
                    <a:pt x="181334" y="1031095"/>
                  </a:cubicBezTo>
                  <a:cubicBezTo>
                    <a:pt x="184564" y="1030212"/>
                    <a:pt x="184981" y="1025797"/>
                    <a:pt x="181966" y="1024333"/>
                  </a:cubicBezTo>
                  <a:cubicBezTo>
                    <a:pt x="137198" y="1002602"/>
                    <a:pt x="-52985" y="898767"/>
                    <a:pt x="14238" y="731944"/>
                  </a:cubicBezTo>
                  <a:cubicBezTo>
                    <a:pt x="65977" y="603550"/>
                    <a:pt x="105877" y="542027"/>
                    <a:pt x="169912" y="514345"/>
                  </a:cubicBezTo>
                  <a:cubicBezTo>
                    <a:pt x="199238" y="501674"/>
                    <a:pt x="231278" y="493756"/>
                    <a:pt x="276181" y="494940"/>
                  </a:cubicBezTo>
                  <a:cubicBezTo>
                    <a:pt x="277976" y="494990"/>
                    <a:pt x="279548" y="493734"/>
                    <a:pt x="279871" y="491961"/>
                  </a:cubicBezTo>
                  <a:cubicBezTo>
                    <a:pt x="283116" y="473999"/>
                    <a:pt x="303511" y="382303"/>
                    <a:pt x="386026" y="349381"/>
                  </a:cubicBezTo>
                  <a:cubicBezTo>
                    <a:pt x="457412" y="320903"/>
                    <a:pt x="517528" y="330185"/>
                    <a:pt x="540623" y="335684"/>
                  </a:cubicBezTo>
                  <a:cubicBezTo>
                    <a:pt x="543781" y="336438"/>
                    <a:pt x="546265" y="333013"/>
                    <a:pt x="544564" y="330249"/>
                  </a:cubicBezTo>
                  <a:cubicBezTo>
                    <a:pt x="535045" y="314765"/>
                    <a:pt x="520938" y="277442"/>
                    <a:pt x="551563" y="217857"/>
                  </a:cubicBezTo>
                  <a:cubicBezTo>
                    <a:pt x="593093" y="137073"/>
                    <a:pt x="640596" y="61695"/>
                    <a:pt x="741186" y="44063"/>
                  </a:cubicBezTo>
                  <a:cubicBezTo>
                    <a:pt x="841777" y="26432"/>
                    <a:pt x="950365" y="54013"/>
                    <a:pt x="976826" y="81178"/>
                  </a:cubicBezTo>
                  <a:cubicBezTo>
                    <a:pt x="998729" y="103662"/>
                    <a:pt x="1041178" y="161818"/>
                    <a:pt x="1055155" y="181201"/>
                  </a:cubicBezTo>
                  <a:cubicBezTo>
                    <a:pt x="1056928" y="183664"/>
                    <a:pt x="1060747" y="182989"/>
                    <a:pt x="1061587" y="180074"/>
                  </a:cubicBezTo>
                  <a:cubicBezTo>
                    <a:pt x="1066698" y="162242"/>
                    <a:pt x="1084402" y="115809"/>
                    <a:pt x="1137482" y="75191"/>
                  </a:cubicBezTo>
                  <a:cubicBezTo>
                    <a:pt x="1184325" y="39347"/>
                    <a:pt x="1260227" y="9418"/>
                    <a:pt x="1373057" y="1837"/>
                  </a:cubicBezTo>
                  <a:cubicBezTo>
                    <a:pt x="1646932" y="-16555"/>
                    <a:pt x="1807861" y="101939"/>
                    <a:pt x="1833863" y="412491"/>
                  </a:cubicBezTo>
                  <a:cubicBezTo>
                    <a:pt x="1834035" y="414580"/>
                    <a:pt x="1835923" y="416102"/>
                    <a:pt x="1837998" y="415793"/>
                  </a:cubicBezTo>
                  <a:cubicBezTo>
                    <a:pt x="1873418" y="410531"/>
                    <a:pt x="2147314" y="377996"/>
                    <a:pt x="2324575" y="598000"/>
                  </a:cubicBezTo>
                  <a:cubicBezTo>
                    <a:pt x="2407613" y="701060"/>
                    <a:pt x="2438045" y="807868"/>
                    <a:pt x="2432129" y="903368"/>
                  </a:cubicBezTo>
                  <a:cubicBezTo>
                    <a:pt x="2424527" y="1026156"/>
                    <a:pt x="2359902" y="1130745"/>
                    <a:pt x="2302048" y="1189820"/>
                  </a:cubicBezTo>
                  <a:cubicBezTo>
                    <a:pt x="2201472" y="1292521"/>
                    <a:pt x="2052596" y="1347978"/>
                    <a:pt x="1915077" y="1323735"/>
                  </a:cubicBezTo>
                  <a:cubicBezTo>
                    <a:pt x="1912249" y="1323233"/>
                    <a:pt x="1909995" y="1326068"/>
                    <a:pt x="1911107" y="1328717"/>
                  </a:cubicBezTo>
                  <a:cubicBezTo>
                    <a:pt x="1922199" y="1355128"/>
                    <a:pt x="1957153" y="1461354"/>
                    <a:pt x="1859570" y="1572534"/>
                  </a:cubicBezTo>
                  <a:cubicBezTo>
                    <a:pt x="1755900" y="1690648"/>
                    <a:pt x="1586636" y="1674940"/>
                    <a:pt x="1483964" y="1633992"/>
                  </a:cubicBezTo>
                  <a:cubicBezTo>
                    <a:pt x="1482686" y="1633482"/>
                    <a:pt x="1481243" y="1633727"/>
                    <a:pt x="1480217" y="1634645"/>
                  </a:cubicBezTo>
                  <a:cubicBezTo>
                    <a:pt x="1462097" y="1650848"/>
                    <a:pt x="1296387" y="1792882"/>
                    <a:pt x="1057574" y="1790973"/>
                  </a:cubicBezTo>
                  <a:cubicBezTo>
                    <a:pt x="912948" y="1789817"/>
                    <a:pt x="767052" y="1762286"/>
                    <a:pt x="664624" y="1691452"/>
                  </a:cubicBezTo>
                  <a:cubicBezTo>
                    <a:pt x="588858" y="1639082"/>
                    <a:pt x="536416" y="1564450"/>
                    <a:pt x="528311" y="145132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6013F34-FF38-4C3C-8BAC-FA4B9B94A94A}"/>
                </a:ext>
              </a:extLst>
            </p:cNvPr>
            <p:cNvSpPr/>
            <p:nvPr/>
          </p:nvSpPr>
          <p:spPr>
            <a:xfrm>
              <a:off x="878115" y="3464633"/>
              <a:ext cx="2447829" cy="2881920"/>
            </a:xfrm>
            <a:custGeom>
              <a:avLst/>
              <a:gdLst>
                <a:gd name="connsiteX0" fmla="*/ 2447363 w 2447829"/>
                <a:gd name="connsiteY0" fmla="*/ 875086 h 2881920"/>
                <a:gd name="connsiteX1" fmla="*/ 1849046 w 2447829"/>
                <a:gd name="connsiteY1" fmla="*/ 419822 h 2881920"/>
                <a:gd name="connsiteX2" fmla="*/ 1848644 w 2447829"/>
                <a:gd name="connsiteY2" fmla="*/ 419499 h 2881920"/>
                <a:gd name="connsiteX3" fmla="*/ 1402462 w 2447829"/>
                <a:gd name="connsiteY3" fmla="*/ 2062 h 2881920"/>
                <a:gd name="connsiteX4" fmla="*/ 1064531 w 2447829"/>
                <a:gd name="connsiteY4" fmla="*/ 179990 h 2881920"/>
                <a:gd name="connsiteX5" fmla="*/ 1063935 w 2447829"/>
                <a:gd name="connsiteY5" fmla="*/ 180091 h 2881920"/>
                <a:gd name="connsiteX6" fmla="*/ 989411 w 2447829"/>
                <a:gd name="connsiteY6" fmla="*/ 85538 h 2881920"/>
                <a:gd name="connsiteX7" fmla="*/ 695163 w 2447829"/>
                <a:gd name="connsiteY7" fmla="*/ 62091 h 2881920"/>
                <a:gd name="connsiteX8" fmla="*/ 538419 w 2447829"/>
                <a:gd name="connsiteY8" fmla="*/ 336662 h 2881920"/>
                <a:gd name="connsiteX9" fmla="*/ 538024 w 2447829"/>
                <a:gd name="connsiteY9" fmla="*/ 337129 h 2881920"/>
                <a:gd name="connsiteX10" fmla="*/ 280310 w 2447829"/>
                <a:gd name="connsiteY10" fmla="*/ 496557 h 2881920"/>
                <a:gd name="connsiteX11" fmla="*/ 279958 w 2447829"/>
                <a:gd name="connsiteY11" fmla="*/ 496859 h 2881920"/>
                <a:gd name="connsiteX12" fmla="*/ 190 w 2447829"/>
                <a:gd name="connsiteY12" fmla="*/ 805709 h 2881920"/>
                <a:gd name="connsiteX13" fmla="*/ 175362 w 2447829"/>
                <a:gd name="connsiteY13" fmla="*/ 1034277 h 2881920"/>
                <a:gd name="connsiteX14" fmla="*/ 175275 w 2447829"/>
                <a:gd name="connsiteY14" fmla="*/ 1034902 h 2881920"/>
                <a:gd name="connsiteX15" fmla="*/ 32538 w 2447829"/>
                <a:gd name="connsiteY15" fmla="*/ 1254841 h 2881920"/>
                <a:gd name="connsiteX16" fmla="*/ 189892 w 2447829"/>
                <a:gd name="connsiteY16" fmla="*/ 1460294 h 2881920"/>
                <a:gd name="connsiteX17" fmla="*/ 530831 w 2447829"/>
                <a:gd name="connsiteY17" fmla="*/ 1466295 h 2881920"/>
                <a:gd name="connsiteX18" fmla="*/ 531298 w 2447829"/>
                <a:gd name="connsiteY18" fmla="*/ 1466618 h 2881920"/>
                <a:gd name="connsiteX19" fmla="*/ 823356 w 2447829"/>
                <a:gd name="connsiteY19" fmla="*/ 1781872 h 2881920"/>
                <a:gd name="connsiteX20" fmla="*/ 1171654 w 2447829"/>
                <a:gd name="connsiteY20" fmla="*/ 2212986 h 2881920"/>
                <a:gd name="connsiteX21" fmla="*/ 1166119 w 2447829"/>
                <a:gd name="connsiteY21" fmla="*/ 2823492 h 2881920"/>
                <a:gd name="connsiteX22" fmla="*/ 1062277 w 2447829"/>
                <a:gd name="connsiteY22" fmla="*/ 2856379 h 2881920"/>
                <a:gd name="connsiteX23" fmla="*/ 1026914 w 2447829"/>
                <a:gd name="connsiteY23" fmla="*/ 2881921 h 2881920"/>
                <a:gd name="connsiteX24" fmla="*/ 1063332 w 2447829"/>
                <a:gd name="connsiteY24" fmla="*/ 2869588 h 2881920"/>
                <a:gd name="connsiteX25" fmla="*/ 1238626 w 2447829"/>
                <a:gd name="connsiteY25" fmla="*/ 2829400 h 2881920"/>
                <a:gd name="connsiteX26" fmla="*/ 1523699 w 2447829"/>
                <a:gd name="connsiteY26" fmla="*/ 2817900 h 2881920"/>
                <a:gd name="connsiteX27" fmla="*/ 1620442 w 2447829"/>
                <a:gd name="connsiteY27" fmla="*/ 2845344 h 2881920"/>
                <a:gd name="connsiteX28" fmla="*/ 1631311 w 2447829"/>
                <a:gd name="connsiteY28" fmla="*/ 2831260 h 2881920"/>
                <a:gd name="connsiteX29" fmla="*/ 1528122 w 2447829"/>
                <a:gd name="connsiteY29" fmla="*/ 2796083 h 2881920"/>
                <a:gd name="connsiteX30" fmla="*/ 1389181 w 2447829"/>
                <a:gd name="connsiteY30" fmla="*/ 2013685 h 2881920"/>
                <a:gd name="connsiteX31" fmla="*/ 1688749 w 2447829"/>
                <a:gd name="connsiteY31" fmla="*/ 1680427 h 2881920"/>
                <a:gd name="connsiteX32" fmla="*/ 1910770 w 2447829"/>
                <a:gd name="connsiteY32" fmla="*/ 1528421 h 2881920"/>
                <a:gd name="connsiteX33" fmla="*/ 1928323 w 2447829"/>
                <a:gd name="connsiteY33" fmla="*/ 1344405 h 2881920"/>
                <a:gd name="connsiteX34" fmla="*/ 1928660 w 2447829"/>
                <a:gd name="connsiteY34" fmla="*/ 1343939 h 2881920"/>
                <a:gd name="connsiteX35" fmla="*/ 2268666 w 2447829"/>
                <a:gd name="connsiteY35" fmla="*/ 1249321 h 2881920"/>
                <a:gd name="connsiteX36" fmla="*/ 2447363 w 2447829"/>
                <a:gd name="connsiteY36" fmla="*/ 875086 h 2881920"/>
                <a:gd name="connsiteX37" fmla="*/ 1070741 w 2447829"/>
                <a:gd name="connsiteY37" fmla="*/ 1910898 h 2881920"/>
                <a:gd name="connsiteX38" fmla="*/ 925742 w 2447829"/>
                <a:gd name="connsiteY38" fmla="*/ 1803143 h 2881920"/>
                <a:gd name="connsiteX39" fmla="*/ 1088925 w 2447829"/>
                <a:gd name="connsiteY39" fmla="*/ 1808807 h 2881920"/>
                <a:gd name="connsiteX40" fmla="*/ 1070741 w 2447829"/>
                <a:gd name="connsiteY40" fmla="*/ 1910898 h 2881920"/>
                <a:gd name="connsiteX41" fmla="*/ 1218338 w 2447829"/>
                <a:gd name="connsiteY41" fmla="*/ 2030764 h 2881920"/>
                <a:gd name="connsiteX42" fmla="*/ 1134769 w 2447829"/>
                <a:gd name="connsiteY42" fmla="*/ 1804615 h 2881920"/>
                <a:gd name="connsiteX43" fmla="*/ 1208647 w 2447829"/>
                <a:gd name="connsiteY43" fmla="*/ 1792468 h 2881920"/>
                <a:gd name="connsiteX44" fmla="*/ 1218338 w 2447829"/>
                <a:gd name="connsiteY44" fmla="*/ 2030764 h 2881920"/>
                <a:gd name="connsiteX45" fmla="*/ 1307866 w 2447829"/>
                <a:gd name="connsiteY45" fmla="*/ 1928608 h 2881920"/>
                <a:gd name="connsiteX46" fmla="*/ 1298024 w 2447829"/>
                <a:gd name="connsiteY46" fmla="*/ 1767414 h 2881920"/>
                <a:gd name="connsiteX47" fmla="*/ 1379849 w 2447829"/>
                <a:gd name="connsiteY47" fmla="*/ 1731785 h 2881920"/>
                <a:gd name="connsiteX48" fmla="*/ 1307866 w 2447829"/>
                <a:gd name="connsiteY48" fmla="*/ 1928608 h 2881920"/>
                <a:gd name="connsiteX49" fmla="*/ 1522185 w 2447829"/>
                <a:gd name="connsiteY49" fmla="*/ 1810925 h 2881920"/>
                <a:gd name="connsiteX50" fmla="*/ 1401192 w 2447829"/>
                <a:gd name="connsiteY50" fmla="*/ 1821657 h 2881920"/>
                <a:gd name="connsiteX51" fmla="*/ 1517863 w 2447829"/>
                <a:gd name="connsiteY51" fmla="*/ 1661733 h 2881920"/>
                <a:gd name="connsiteX52" fmla="*/ 1577778 w 2447829"/>
                <a:gd name="connsiteY52" fmla="*/ 1676565 h 2881920"/>
                <a:gd name="connsiteX53" fmla="*/ 1522185 w 2447829"/>
                <a:gd name="connsiteY53" fmla="*/ 1810925 h 2881920"/>
                <a:gd name="connsiteX54" fmla="*/ 1414221 w 2447829"/>
                <a:gd name="connsiteY54" fmla="*/ 1739222 h 2881920"/>
                <a:gd name="connsiteX55" fmla="*/ 1420725 w 2447829"/>
                <a:gd name="connsiteY55" fmla="*/ 1707657 h 2881920"/>
                <a:gd name="connsiteX56" fmla="*/ 1489478 w 2447829"/>
                <a:gd name="connsiteY56" fmla="*/ 1651625 h 2881920"/>
                <a:gd name="connsiteX57" fmla="*/ 1489844 w 2447829"/>
                <a:gd name="connsiteY57" fmla="*/ 1651547 h 2881920"/>
                <a:gd name="connsiteX58" fmla="*/ 1499370 w 2447829"/>
                <a:gd name="connsiteY58" fmla="*/ 1655251 h 2881920"/>
                <a:gd name="connsiteX59" fmla="*/ 1478228 w 2447829"/>
                <a:gd name="connsiteY59" fmla="*/ 1737413 h 2881920"/>
                <a:gd name="connsiteX60" fmla="*/ 1414221 w 2447829"/>
                <a:gd name="connsiteY60" fmla="*/ 1739222 h 2881920"/>
                <a:gd name="connsiteX61" fmla="*/ 1661355 w 2447829"/>
                <a:gd name="connsiteY61" fmla="*/ 1686831 h 2881920"/>
                <a:gd name="connsiteX62" fmla="*/ 1594160 w 2447829"/>
                <a:gd name="connsiteY62" fmla="*/ 1747191 h 2881920"/>
                <a:gd name="connsiteX63" fmla="*/ 1574799 w 2447829"/>
                <a:gd name="connsiteY63" fmla="*/ 1756301 h 2881920"/>
                <a:gd name="connsiteX64" fmla="*/ 1585868 w 2447829"/>
                <a:gd name="connsiteY64" fmla="*/ 1677879 h 2881920"/>
                <a:gd name="connsiteX65" fmla="*/ 1672582 w 2447829"/>
                <a:gd name="connsiteY65" fmla="*/ 1681820 h 2881920"/>
                <a:gd name="connsiteX66" fmla="*/ 1672712 w 2447829"/>
                <a:gd name="connsiteY66" fmla="*/ 1682473 h 2881920"/>
                <a:gd name="connsiteX67" fmla="*/ 1661355 w 2447829"/>
                <a:gd name="connsiteY67" fmla="*/ 1686831 h 2881920"/>
                <a:gd name="connsiteX68" fmla="*/ 2427126 w 2447829"/>
                <a:gd name="connsiteY68" fmla="*/ 934405 h 2881920"/>
                <a:gd name="connsiteX69" fmla="*/ 2348173 w 2447829"/>
                <a:gd name="connsiteY69" fmla="*/ 1130338 h 2881920"/>
                <a:gd name="connsiteX70" fmla="*/ 1910131 w 2447829"/>
                <a:gd name="connsiteY70" fmla="*/ 1324319 h 2881920"/>
                <a:gd name="connsiteX71" fmla="*/ 1903843 w 2447829"/>
                <a:gd name="connsiteY71" fmla="*/ 1339516 h 2881920"/>
                <a:gd name="connsiteX72" fmla="*/ 1907648 w 2447829"/>
                <a:gd name="connsiteY72" fmla="*/ 1344269 h 2881920"/>
                <a:gd name="connsiteX73" fmla="*/ 1920261 w 2447829"/>
                <a:gd name="connsiteY73" fmla="*/ 1376373 h 2881920"/>
                <a:gd name="connsiteX74" fmla="*/ 1901732 w 2447829"/>
                <a:gd name="connsiteY74" fmla="*/ 1507588 h 2881920"/>
                <a:gd name="connsiteX75" fmla="*/ 1495910 w 2447829"/>
                <a:gd name="connsiteY75" fmla="*/ 1642207 h 2881920"/>
                <a:gd name="connsiteX76" fmla="*/ 1479765 w 2447829"/>
                <a:gd name="connsiteY76" fmla="*/ 1634181 h 2881920"/>
                <a:gd name="connsiteX77" fmla="*/ 1295425 w 2447829"/>
                <a:gd name="connsiteY77" fmla="*/ 1748303 h 2881920"/>
                <a:gd name="connsiteX78" fmla="*/ 537034 w 2447829"/>
                <a:gd name="connsiteY78" fmla="*/ 1463740 h 2881920"/>
                <a:gd name="connsiteX79" fmla="*/ 564321 w 2447829"/>
                <a:gd name="connsiteY79" fmla="*/ 1451693 h 2881920"/>
                <a:gd name="connsiteX80" fmla="*/ 555412 w 2447829"/>
                <a:gd name="connsiteY80" fmla="*/ 1436446 h 2881920"/>
                <a:gd name="connsiteX81" fmla="*/ 124944 w 2447829"/>
                <a:gd name="connsiteY81" fmla="*/ 1397105 h 2881920"/>
                <a:gd name="connsiteX82" fmla="*/ 203704 w 2447829"/>
                <a:gd name="connsiteY82" fmla="*/ 1046101 h 2881920"/>
                <a:gd name="connsiteX83" fmla="*/ 205649 w 2447829"/>
                <a:gd name="connsiteY83" fmla="*/ 1031176 h 2881920"/>
                <a:gd name="connsiteX84" fmla="*/ 25560 w 2447829"/>
                <a:gd name="connsiteY84" fmla="*/ 748263 h 2881920"/>
                <a:gd name="connsiteX85" fmla="*/ 287273 w 2447829"/>
                <a:gd name="connsiteY85" fmla="*/ 512731 h 2881920"/>
                <a:gd name="connsiteX86" fmla="*/ 295012 w 2447829"/>
                <a:gd name="connsiteY86" fmla="*/ 504985 h 2881920"/>
                <a:gd name="connsiteX87" fmla="*/ 569152 w 2447829"/>
                <a:gd name="connsiteY87" fmla="*/ 357395 h 2881920"/>
                <a:gd name="connsiteX88" fmla="*/ 571370 w 2447829"/>
                <a:gd name="connsiteY88" fmla="*/ 352125 h 2881920"/>
                <a:gd name="connsiteX89" fmla="*/ 560868 w 2447829"/>
                <a:gd name="connsiteY89" fmla="*/ 346440 h 2881920"/>
                <a:gd name="connsiteX90" fmla="*/ 679010 w 2447829"/>
                <a:gd name="connsiteY90" fmla="*/ 86385 h 2881920"/>
                <a:gd name="connsiteX91" fmla="*/ 969712 w 2447829"/>
                <a:gd name="connsiteY91" fmla="*/ 92013 h 2881920"/>
                <a:gd name="connsiteX92" fmla="*/ 1060051 w 2447829"/>
                <a:gd name="connsiteY92" fmla="*/ 203386 h 2881920"/>
                <a:gd name="connsiteX93" fmla="*/ 1059477 w 2447829"/>
                <a:gd name="connsiteY93" fmla="*/ 209086 h 2881920"/>
                <a:gd name="connsiteX94" fmla="*/ 1070116 w 2447829"/>
                <a:gd name="connsiteY94" fmla="*/ 211628 h 2881920"/>
                <a:gd name="connsiteX95" fmla="*/ 1077266 w 2447829"/>
                <a:gd name="connsiteY95" fmla="*/ 214801 h 2881920"/>
                <a:gd name="connsiteX96" fmla="*/ 1081466 w 2447829"/>
                <a:gd name="connsiteY96" fmla="*/ 215605 h 2881920"/>
                <a:gd name="connsiteX97" fmla="*/ 1086800 w 2447829"/>
                <a:gd name="connsiteY97" fmla="*/ 201864 h 2881920"/>
                <a:gd name="connsiteX98" fmla="*/ 1085084 w 2447829"/>
                <a:gd name="connsiteY98" fmla="*/ 200752 h 2881920"/>
                <a:gd name="connsiteX99" fmla="*/ 1075127 w 2447829"/>
                <a:gd name="connsiteY99" fmla="*/ 192309 h 2881920"/>
                <a:gd name="connsiteX100" fmla="*/ 1574382 w 2447829"/>
                <a:gd name="connsiteY100" fmla="*/ 37138 h 2881920"/>
                <a:gd name="connsiteX101" fmla="*/ 1828220 w 2447829"/>
                <a:gd name="connsiteY101" fmla="*/ 423570 h 2881920"/>
                <a:gd name="connsiteX102" fmla="*/ 1762340 w 2447829"/>
                <a:gd name="connsiteY102" fmla="*/ 470268 h 2881920"/>
                <a:gd name="connsiteX103" fmla="*/ 1780416 w 2447829"/>
                <a:gd name="connsiteY103" fmla="*/ 461840 h 2881920"/>
                <a:gd name="connsiteX104" fmla="*/ 1797854 w 2447829"/>
                <a:gd name="connsiteY104" fmla="*/ 452601 h 2881920"/>
                <a:gd name="connsiteX105" fmla="*/ 2147157 w 2447829"/>
                <a:gd name="connsiteY105" fmla="*/ 477282 h 2881920"/>
                <a:gd name="connsiteX106" fmla="*/ 2427126 w 2447829"/>
                <a:gd name="connsiteY106" fmla="*/ 934405 h 288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447829" h="2881920">
                  <a:moveTo>
                    <a:pt x="2447363" y="875086"/>
                  </a:moveTo>
                  <a:cubicBezTo>
                    <a:pt x="2419846" y="578339"/>
                    <a:pt x="2142957" y="364452"/>
                    <a:pt x="1849046" y="419822"/>
                  </a:cubicBezTo>
                  <a:cubicBezTo>
                    <a:pt x="1848838" y="419858"/>
                    <a:pt x="1848652" y="419707"/>
                    <a:pt x="1848644" y="419499"/>
                  </a:cubicBezTo>
                  <a:cubicBezTo>
                    <a:pt x="1840503" y="159107"/>
                    <a:pt x="1669790" y="-21485"/>
                    <a:pt x="1402462" y="2062"/>
                  </a:cubicBezTo>
                  <a:cubicBezTo>
                    <a:pt x="1275791" y="8530"/>
                    <a:pt x="1109686" y="44604"/>
                    <a:pt x="1064531" y="179990"/>
                  </a:cubicBezTo>
                  <a:cubicBezTo>
                    <a:pt x="1064445" y="180249"/>
                    <a:pt x="1064107" y="180313"/>
                    <a:pt x="1063935" y="180091"/>
                  </a:cubicBezTo>
                  <a:cubicBezTo>
                    <a:pt x="1039556" y="148525"/>
                    <a:pt x="1020409" y="111597"/>
                    <a:pt x="989411" y="85538"/>
                  </a:cubicBezTo>
                  <a:cubicBezTo>
                    <a:pt x="917967" y="28466"/>
                    <a:pt x="778610" y="35630"/>
                    <a:pt x="695163" y="62091"/>
                  </a:cubicBezTo>
                  <a:cubicBezTo>
                    <a:pt x="618026" y="85480"/>
                    <a:pt x="499431" y="258463"/>
                    <a:pt x="538419" y="336662"/>
                  </a:cubicBezTo>
                  <a:cubicBezTo>
                    <a:pt x="538556" y="336928"/>
                    <a:pt x="538312" y="337215"/>
                    <a:pt x="538024" y="337129"/>
                  </a:cubicBezTo>
                  <a:cubicBezTo>
                    <a:pt x="429645" y="304364"/>
                    <a:pt x="293339" y="380382"/>
                    <a:pt x="280310" y="496557"/>
                  </a:cubicBezTo>
                  <a:cubicBezTo>
                    <a:pt x="280288" y="496737"/>
                    <a:pt x="280137" y="496866"/>
                    <a:pt x="279958" y="496859"/>
                  </a:cubicBezTo>
                  <a:cubicBezTo>
                    <a:pt x="116437" y="487770"/>
                    <a:pt x="13054" y="660430"/>
                    <a:pt x="190" y="805709"/>
                  </a:cubicBezTo>
                  <a:cubicBezTo>
                    <a:pt x="-4721" y="913679"/>
                    <a:pt x="86580" y="990443"/>
                    <a:pt x="175362" y="1034277"/>
                  </a:cubicBezTo>
                  <a:cubicBezTo>
                    <a:pt x="175649" y="1034421"/>
                    <a:pt x="175591" y="1034837"/>
                    <a:pt x="175275" y="1034902"/>
                  </a:cubicBezTo>
                  <a:cubicBezTo>
                    <a:pt x="76645" y="1054507"/>
                    <a:pt x="18438" y="1158867"/>
                    <a:pt x="32538" y="1254841"/>
                  </a:cubicBezTo>
                  <a:cubicBezTo>
                    <a:pt x="41418" y="1350206"/>
                    <a:pt x="106731" y="1419575"/>
                    <a:pt x="189892" y="1460294"/>
                  </a:cubicBezTo>
                  <a:cubicBezTo>
                    <a:pt x="295213" y="1515564"/>
                    <a:pt x="422552" y="1510711"/>
                    <a:pt x="530831" y="1466295"/>
                  </a:cubicBezTo>
                  <a:cubicBezTo>
                    <a:pt x="531061" y="1466202"/>
                    <a:pt x="531305" y="1466374"/>
                    <a:pt x="531298" y="1466618"/>
                  </a:cubicBezTo>
                  <a:cubicBezTo>
                    <a:pt x="525741" y="1629450"/>
                    <a:pt x="679893" y="1742769"/>
                    <a:pt x="823356" y="1781872"/>
                  </a:cubicBezTo>
                  <a:cubicBezTo>
                    <a:pt x="931284" y="1920324"/>
                    <a:pt x="1147232" y="2053126"/>
                    <a:pt x="1171654" y="2212986"/>
                  </a:cubicBezTo>
                  <a:cubicBezTo>
                    <a:pt x="1185818" y="2305694"/>
                    <a:pt x="1329080" y="2556847"/>
                    <a:pt x="1166119" y="2823492"/>
                  </a:cubicBezTo>
                  <a:cubicBezTo>
                    <a:pt x="1130677" y="2831468"/>
                    <a:pt x="1095709" y="2842057"/>
                    <a:pt x="1062277" y="2856379"/>
                  </a:cubicBezTo>
                  <a:cubicBezTo>
                    <a:pt x="1055105" y="2859509"/>
                    <a:pt x="1009648" y="2878037"/>
                    <a:pt x="1026914" y="2881921"/>
                  </a:cubicBezTo>
                  <a:cubicBezTo>
                    <a:pt x="1039433" y="2879308"/>
                    <a:pt x="1051271" y="2873794"/>
                    <a:pt x="1063332" y="2869588"/>
                  </a:cubicBezTo>
                  <a:cubicBezTo>
                    <a:pt x="1120059" y="2849006"/>
                    <a:pt x="1178783" y="2838087"/>
                    <a:pt x="1238626" y="2829400"/>
                  </a:cubicBezTo>
                  <a:cubicBezTo>
                    <a:pt x="1333143" y="2820341"/>
                    <a:pt x="1428752" y="2810778"/>
                    <a:pt x="1523699" y="2817900"/>
                  </a:cubicBezTo>
                  <a:cubicBezTo>
                    <a:pt x="1557885" y="2821102"/>
                    <a:pt x="1591274" y="2828144"/>
                    <a:pt x="1620442" y="2845344"/>
                  </a:cubicBezTo>
                  <a:cubicBezTo>
                    <a:pt x="1629064" y="2850427"/>
                    <a:pt x="1638949" y="2838259"/>
                    <a:pt x="1631311" y="2831260"/>
                  </a:cubicBezTo>
                  <a:cubicBezTo>
                    <a:pt x="1605302" y="2805731"/>
                    <a:pt x="1560426" y="2804102"/>
                    <a:pt x="1528122" y="2796083"/>
                  </a:cubicBezTo>
                  <a:cubicBezTo>
                    <a:pt x="1294657" y="2030771"/>
                    <a:pt x="1389081" y="2013786"/>
                    <a:pt x="1389181" y="2013685"/>
                  </a:cubicBezTo>
                  <a:cubicBezTo>
                    <a:pt x="1555129" y="1843876"/>
                    <a:pt x="1608066" y="1776531"/>
                    <a:pt x="1688749" y="1680427"/>
                  </a:cubicBezTo>
                  <a:cubicBezTo>
                    <a:pt x="1782843" y="1671999"/>
                    <a:pt x="1869793" y="1614022"/>
                    <a:pt x="1910770" y="1528421"/>
                  </a:cubicBezTo>
                  <a:cubicBezTo>
                    <a:pt x="1937138" y="1472663"/>
                    <a:pt x="1954095" y="1403344"/>
                    <a:pt x="1928323" y="1344405"/>
                  </a:cubicBezTo>
                  <a:cubicBezTo>
                    <a:pt x="1928222" y="1344168"/>
                    <a:pt x="1928402" y="1343910"/>
                    <a:pt x="1928660" y="1343939"/>
                  </a:cubicBezTo>
                  <a:cubicBezTo>
                    <a:pt x="2048540" y="1355224"/>
                    <a:pt x="2175197" y="1328281"/>
                    <a:pt x="2268666" y="1249321"/>
                  </a:cubicBezTo>
                  <a:cubicBezTo>
                    <a:pt x="2373076" y="1156886"/>
                    <a:pt x="2454772" y="1017967"/>
                    <a:pt x="2447363" y="875086"/>
                  </a:cubicBezTo>
                  <a:close/>
                  <a:moveTo>
                    <a:pt x="1070741" y="1910898"/>
                  </a:moveTo>
                  <a:cubicBezTo>
                    <a:pt x="1032721" y="1884810"/>
                    <a:pt x="1003094" y="1889153"/>
                    <a:pt x="925742" y="1803143"/>
                  </a:cubicBezTo>
                  <a:cubicBezTo>
                    <a:pt x="979763" y="1810465"/>
                    <a:pt x="1034530" y="1812303"/>
                    <a:pt x="1088925" y="1808807"/>
                  </a:cubicBezTo>
                  <a:cubicBezTo>
                    <a:pt x="1065486" y="1865879"/>
                    <a:pt x="1158388" y="1979054"/>
                    <a:pt x="1070741" y="1910898"/>
                  </a:cubicBezTo>
                  <a:close/>
                  <a:moveTo>
                    <a:pt x="1218338" y="2030764"/>
                  </a:moveTo>
                  <a:cubicBezTo>
                    <a:pt x="1205309" y="2045961"/>
                    <a:pt x="1107073" y="1875190"/>
                    <a:pt x="1134769" y="1804615"/>
                  </a:cubicBezTo>
                  <a:cubicBezTo>
                    <a:pt x="1159565" y="1801700"/>
                    <a:pt x="1184224" y="1797687"/>
                    <a:pt x="1208647" y="1792468"/>
                  </a:cubicBezTo>
                  <a:cubicBezTo>
                    <a:pt x="1226845" y="1879440"/>
                    <a:pt x="1238827" y="2006865"/>
                    <a:pt x="1218338" y="2030764"/>
                  </a:cubicBezTo>
                  <a:close/>
                  <a:moveTo>
                    <a:pt x="1307866" y="1928608"/>
                  </a:moveTo>
                  <a:cubicBezTo>
                    <a:pt x="1285073" y="1933038"/>
                    <a:pt x="1281778" y="1852505"/>
                    <a:pt x="1298024" y="1767414"/>
                  </a:cubicBezTo>
                  <a:cubicBezTo>
                    <a:pt x="1326101" y="1757507"/>
                    <a:pt x="1353553" y="1745712"/>
                    <a:pt x="1379849" y="1731785"/>
                  </a:cubicBezTo>
                  <a:cubicBezTo>
                    <a:pt x="1323789" y="1804708"/>
                    <a:pt x="1353596" y="1919721"/>
                    <a:pt x="1307866" y="1928608"/>
                  </a:cubicBezTo>
                  <a:close/>
                  <a:moveTo>
                    <a:pt x="1522185" y="1810925"/>
                  </a:moveTo>
                  <a:cubicBezTo>
                    <a:pt x="1390775" y="1913525"/>
                    <a:pt x="1375498" y="1906016"/>
                    <a:pt x="1401192" y="1821657"/>
                  </a:cubicBezTo>
                  <a:cubicBezTo>
                    <a:pt x="1486721" y="1789525"/>
                    <a:pt x="1497418" y="1747550"/>
                    <a:pt x="1517863" y="1661733"/>
                  </a:cubicBezTo>
                  <a:cubicBezTo>
                    <a:pt x="1537382" y="1668072"/>
                    <a:pt x="1557454" y="1673054"/>
                    <a:pt x="1577778" y="1676565"/>
                  </a:cubicBezTo>
                  <a:cubicBezTo>
                    <a:pt x="1568567" y="1682430"/>
                    <a:pt x="1552925" y="1787471"/>
                    <a:pt x="1522185" y="1810925"/>
                  </a:cubicBezTo>
                  <a:close/>
                  <a:moveTo>
                    <a:pt x="1414221" y="1739222"/>
                  </a:moveTo>
                  <a:cubicBezTo>
                    <a:pt x="1414286" y="1738985"/>
                    <a:pt x="1418435" y="1718784"/>
                    <a:pt x="1420725" y="1707657"/>
                  </a:cubicBezTo>
                  <a:cubicBezTo>
                    <a:pt x="1445464" y="1691368"/>
                    <a:pt x="1468745" y="1672796"/>
                    <a:pt x="1489478" y="1651625"/>
                  </a:cubicBezTo>
                  <a:cubicBezTo>
                    <a:pt x="1489571" y="1651525"/>
                    <a:pt x="1489715" y="1651496"/>
                    <a:pt x="1489844" y="1651547"/>
                  </a:cubicBezTo>
                  <a:cubicBezTo>
                    <a:pt x="1493002" y="1652817"/>
                    <a:pt x="1496183" y="1654052"/>
                    <a:pt x="1499370" y="1655251"/>
                  </a:cubicBezTo>
                  <a:cubicBezTo>
                    <a:pt x="1495989" y="1670965"/>
                    <a:pt x="1484424" y="1724958"/>
                    <a:pt x="1478228" y="1737413"/>
                  </a:cubicBezTo>
                  <a:cubicBezTo>
                    <a:pt x="1458637" y="1776804"/>
                    <a:pt x="1397731" y="1802841"/>
                    <a:pt x="1414221" y="1739222"/>
                  </a:cubicBezTo>
                  <a:close/>
                  <a:moveTo>
                    <a:pt x="1661355" y="1686831"/>
                  </a:moveTo>
                  <a:cubicBezTo>
                    <a:pt x="1636121" y="1711225"/>
                    <a:pt x="1597362" y="1746351"/>
                    <a:pt x="1594160" y="1747191"/>
                  </a:cubicBezTo>
                  <a:cubicBezTo>
                    <a:pt x="1590908" y="1748045"/>
                    <a:pt x="1573700" y="1759481"/>
                    <a:pt x="1574799" y="1756301"/>
                  </a:cubicBezTo>
                  <a:cubicBezTo>
                    <a:pt x="1578338" y="1744441"/>
                    <a:pt x="1589659" y="1679616"/>
                    <a:pt x="1585868" y="1677879"/>
                  </a:cubicBezTo>
                  <a:cubicBezTo>
                    <a:pt x="1614620" y="1682272"/>
                    <a:pt x="1643802" y="1683686"/>
                    <a:pt x="1672582" y="1681820"/>
                  </a:cubicBezTo>
                  <a:cubicBezTo>
                    <a:pt x="1672977" y="1681791"/>
                    <a:pt x="1673092" y="1682344"/>
                    <a:pt x="1672712" y="1682473"/>
                  </a:cubicBezTo>
                  <a:cubicBezTo>
                    <a:pt x="1666724" y="1684591"/>
                    <a:pt x="1661355" y="1686831"/>
                    <a:pt x="1661355" y="1686831"/>
                  </a:cubicBezTo>
                  <a:close/>
                  <a:moveTo>
                    <a:pt x="2427126" y="934405"/>
                  </a:moveTo>
                  <a:cubicBezTo>
                    <a:pt x="2418195" y="1005102"/>
                    <a:pt x="2387132" y="1071349"/>
                    <a:pt x="2348173" y="1130338"/>
                  </a:cubicBezTo>
                  <a:cubicBezTo>
                    <a:pt x="2254445" y="1283657"/>
                    <a:pt x="2084327" y="1347155"/>
                    <a:pt x="1910131" y="1324319"/>
                  </a:cubicBezTo>
                  <a:cubicBezTo>
                    <a:pt x="1901940" y="1323450"/>
                    <a:pt x="1899112" y="1334362"/>
                    <a:pt x="1903843" y="1339516"/>
                  </a:cubicBezTo>
                  <a:cubicBezTo>
                    <a:pt x="1905214" y="1341017"/>
                    <a:pt x="1906521" y="1342575"/>
                    <a:pt x="1907648" y="1344269"/>
                  </a:cubicBezTo>
                  <a:cubicBezTo>
                    <a:pt x="1914266" y="1353831"/>
                    <a:pt x="1917906" y="1365066"/>
                    <a:pt x="1920261" y="1376373"/>
                  </a:cubicBezTo>
                  <a:cubicBezTo>
                    <a:pt x="1928603" y="1419999"/>
                    <a:pt x="1918531" y="1467746"/>
                    <a:pt x="1901732" y="1507588"/>
                  </a:cubicBezTo>
                  <a:cubicBezTo>
                    <a:pt x="1830022" y="1675036"/>
                    <a:pt x="1651462" y="1690356"/>
                    <a:pt x="1495910" y="1642207"/>
                  </a:cubicBezTo>
                  <a:cubicBezTo>
                    <a:pt x="1496714" y="1634396"/>
                    <a:pt x="1486620" y="1626980"/>
                    <a:pt x="1479765" y="1634181"/>
                  </a:cubicBezTo>
                  <a:cubicBezTo>
                    <a:pt x="1429268" y="1687348"/>
                    <a:pt x="1363617" y="1723630"/>
                    <a:pt x="1295425" y="1748303"/>
                  </a:cubicBezTo>
                  <a:cubicBezTo>
                    <a:pt x="1036031" y="1841823"/>
                    <a:pt x="579482" y="1800989"/>
                    <a:pt x="537034" y="1463740"/>
                  </a:cubicBezTo>
                  <a:cubicBezTo>
                    <a:pt x="546223" y="1459935"/>
                    <a:pt x="555325" y="1455929"/>
                    <a:pt x="564321" y="1451693"/>
                  </a:cubicBezTo>
                  <a:cubicBezTo>
                    <a:pt x="574594" y="1446855"/>
                    <a:pt x="565642" y="1431629"/>
                    <a:pt x="555412" y="1436446"/>
                  </a:cubicBezTo>
                  <a:cubicBezTo>
                    <a:pt x="418374" y="1505794"/>
                    <a:pt x="243547" y="1500941"/>
                    <a:pt x="124944" y="1397105"/>
                  </a:cubicBezTo>
                  <a:cubicBezTo>
                    <a:pt x="1015" y="1295524"/>
                    <a:pt x="27067" y="1065742"/>
                    <a:pt x="203704" y="1046101"/>
                  </a:cubicBezTo>
                  <a:cubicBezTo>
                    <a:pt x="210596" y="1045153"/>
                    <a:pt x="211636" y="1034055"/>
                    <a:pt x="205649" y="1031176"/>
                  </a:cubicBezTo>
                  <a:cubicBezTo>
                    <a:pt x="93594" y="982001"/>
                    <a:pt x="-20902" y="883614"/>
                    <a:pt x="25560" y="748263"/>
                  </a:cubicBezTo>
                  <a:cubicBezTo>
                    <a:pt x="56824" y="628168"/>
                    <a:pt x="149381" y="499486"/>
                    <a:pt x="287273" y="512731"/>
                  </a:cubicBezTo>
                  <a:cubicBezTo>
                    <a:pt x="291631" y="513033"/>
                    <a:pt x="294775" y="508927"/>
                    <a:pt x="295012" y="504985"/>
                  </a:cubicBezTo>
                  <a:cubicBezTo>
                    <a:pt x="304639" y="376641"/>
                    <a:pt x="458956" y="316439"/>
                    <a:pt x="569152" y="357395"/>
                  </a:cubicBezTo>
                  <a:cubicBezTo>
                    <a:pt x="572304" y="358393"/>
                    <a:pt x="574163" y="353762"/>
                    <a:pt x="571370" y="352125"/>
                  </a:cubicBezTo>
                  <a:cubicBezTo>
                    <a:pt x="567917" y="350094"/>
                    <a:pt x="564414" y="348213"/>
                    <a:pt x="560868" y="346440"/>
                  </a:cubicBezTo>
                  <a:cubicBezTo>
                    <a:pt x="505813" y="279303"/>
                    <a:pt x="617409" y="122200"/>
                    <a:pt x="679010" y="86385"/>
                  </a:cubicBezTo>
                  <a:cubicBezTo>
                    <a:pt x="752149" y="50699"/>
                    <a:pt x="901046" y="45436"/>
                    <a:pt x="969712" y="92013"/>
                  </a:cubicBezTo>
                  <a:cubicBezTo>
                    <a:pt x="1009318" y="120714"/>
                    <a:pt x="1026770" y="168928"/>
                    <a:pt x="1060051" y="203386"/>
                  </a:cubicBezTo>
                  <a:cubicBezTo>
                    <a:pt x="1059836" y="205289"/>
                    <a:pt x="1059649" y="207191"/>
                    <a:pt x="1059477" y="209086"/>
                  </a:cubicBezTo>
                  <a:cubicBezTo>
                    <a:pt x="1058946" y="214944"/>
                    <a:pt x="1067948" y="216531"/>
                    <a:pt x="1070116" y="211628"/>
                  </a:cubicBezTo>
                  <a:cubicBezTo>
                    <a:pt x="1072176" y="212934"/>
                    <a:pt x="1074833" y="214025"/>
                    <a:pt x="1077266" y="214801"/>
                  </a:cubicBezTo>
                  <a:cubicBezTo>
                    <a:pt x="1078846" y="215267"/>
                    <a:pt x="1080497" y="215554"/>
                    <a:pt x="1081466" y="215605"/>
                  </a:cubicBezTo>
                  <a:cubicBezTo>
                    <a:pt x="1088795" y="215978"/>
                    <a:pt x="1093943" y="205712"/>
                    <a:pt x="1086800" y="201864"/>
                  </a:cubicBezTo>
                  <a:cubicBezTo>
                    <a:pt x="1086613" y="201764"/>
                    <a:pt x="1085622" y="201075"/>
                    <a:pt x="1085084" y="200752"/>
                  </a:cubicBezTo>
                  <a:cubicBezTo>
                    <a:pt x="1081961" y="197679"/>
                    <a:pt x="1078286" y="195324"/>
                    <a:pt x="1075127" y="192309"/>
                  </a:cubicBezTo>
                  <a:cubicBezTo>
                    <a:pt x="1133290" y="13447"/>
                    <a:pt x="1420431" y="-2440"/>
                    <a:pt x="1574382" y="37138"/>
                  </a:cubicBezTo>
                  <a:cubicBezTo>
                    <a:pt x="1739396" y="80972"/>
                    <a:pt x="1827122" y="263165"/>
                    <a:pt x="1828220" y="423570"/>
                  </a:cubicBezTo>
                  <a:cubicBezTo>
                    <a:pt x="1805808" y="429507"/>
                    <a:pt x="1750035" y="435896"/>
                    <a:pt x="1762340" y="470268"/>
                  </a:cubicBezTo>
                  <a:cubicBezTo>
                    <a:pt x="1768119" y="480742"/>
                    <a:pt x="1784702" y="473025"/>
                    <a:pt x="1780416" y="461840"/>
                  </a:cubicBezTo>
                  <a:cubicBezTo>
                    <a:pt x="1785075" y="457325"/>
                    <a:pt x="1791780" y="454805"/>
                    <a:pt x="1797854" y="452601"/>
                  </a:cubicBezTo>
                  <a:cubicBezTo>
                    <a:pt x="1912292" y="417259"/>
                    <a:pt x="2038440" y="427511"/>
                    <a:pt x="2147157" y="477282"/>
                  </a:cubicBezTo>
                  <a:cubicBezTo>
                    <a:pt x="2320153" y="553665"/>
                    <a:pt x="2440034" y="745069"/>
                    <a:pt x="2427126" y="934405"/>
                  </a:cubicBezTo>
                  <a:close/>
                </a:path>
              </a:pathLst>
            </a:custGeom>
            <a:solidFill>
              <a:srgbClr val="000000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aphic 5">
            <a:extLst>
              <a:ext uri="{FF2B5EF4-FFF2-40B4-BE49-F238E27FC236}">
                <a16:creationId xmlns:a16="http://schemas.microsoft.com/office/drawing/2014/main" id="{4A6EDA8C-9D7C-4FAE-AB62-FF8AAAB8F6CB}"/>
              </a:ext>
            </a:extLst>
          </p:cNvPr>
          <p:cNvGrpSpPr/>
          <p:nvPr userDrawn="1"/>
        </p:nvGrpSpPr>
        <p:grpSpPr>
          <a:xfrm>
            <a:off x="3659779" y="3182377"/>
            <a:ext cx="3432295" cy="3041749"/>
            <a:chOff x="3047073" y="3396916"/>
            <a:chExt cx="3631571" cy="3218350"/>
          </a:xfrm>
        </p:grpSpPr>
        <p:grpSp>
          <p:nvGrpSpPr>
            <p:cNvPr id="13" name="Graphic 5">
              <a:extLst>
                <a:ext uri="{FF2B5EF4-FFF2-40B4-BE49-F238E27FC236}">
                  <a16:creationId xmlns:a16="http://schemas.microsoft.com/office/drawing/2014/main" id="{29A7D132-50B5-4279-B84C-15863950B957}"/>
                </a:ext>
              </a:extLst>
            </p:cNvPr>
            <p:cNvGrpSpPr/>
            <p:nvPr/>
          </p:nvGrpSpPr>
          <p:grpSpPr>
            <a:xfrm>
              <a:off x="3451852" y="3595239"/>
              <a:ext cx="2822523" cy="2721729"/>
              <a:chOff x="3451852" y="3595239"/>
              <a:chExt cx="2822523" cy="2721729"/>
            </a:xfrm>
            <a:solidFill>
              <a:srgbClr val="FFFFFF"/>
            </a:solidFill>
          </p:grpSpPr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2EF511FD-C754-4C90-9845-9E19EF998888}"/>
                  </a:ext>
                </a:extLst>
              </p:cNvPr>
              <p:cNvSpPr/>
              <p:nvPr/>
            </p:nvSpPr>
            <p:spPr>
              <a:xfrm>
                <a:off x="5822358" y="3595247"/>
                <a:ext cx="452017" cy="2721722"/>
              </a:xfrm>
              <a:custGeom>
                <a:avLst/>
                <a:gdLst>
                  <a:gd name="connsiteX0" fmla="*/ 293523 w 452017"/>
                  <a:gd name="connsiteY0" fmla="*/ 2721723 h 2721722"/>
                  <a:gd name="connsiteX1" fmla="*/ 422973 w 452017"/>
                  <a:gd name="connsiteY1" fmla="*/ 2721723 h 2721722"/>
                  <a:gd name="connsiteX2" fmla="*/ 451875 w 452017"/>
                  <a:gd name="connsiteY2" fmla="*/ 2689842 h 2721722"/>
                  <a:gd name="connsiteX3" fmla="*/ 187563 w 452017"/>
                  <a:gd name="connsiteY3" fmla="*/ 0 h 2721722"/>
                  <a:gd name="connsiteX4" fmla="*/ 0 w 452017"/>
                  <a:gd name="connsiteY4" fmla="*/ 2599 h 2721722"/>
                  <a:gd name="connsiteX5" fmla="*/ 264614 w 452017"/>
                  <a:gd name="connsiteY5" fmla="*/ 2695520 h 2721722"/>
                  <a:gd name="connsiteX6" fmla="*/ 293523 w 452017"/>
                  <a:gd name="connsiteY6" fmla="*/ 2721723 h 272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2017" h="2721722">
                    <a:moveTo>
                      <a:pt x="293523" y="2721723"/>
                    </a:moveTo>
                    <a:lnTo>
                      <a:pt x="422973" y="2721723"/>
                    </a:lnTo>
                    <a:cubicBezTo>
                      <a:pt x="440137" y="2721723"/>
                      <a:pt x="453555" y="2706920"/>
                      <a:pt x="451875" y="2689842"/>
                    </a:cubicBezTo>
                    <a:lnTo>
                      <a:pt x="187563" y="0"/>
                    </a:lnTo>
                    <a:lnTo>
                      <a:pt x="0" y="2599"/>
                    </a:lnTo>
                    <a:lnTo>
                      <a:pt x="264614" y="2695520"/>
                    </a:lnTo>
                    <a:cubicBezTo>
                      <a:pt x="266078" y="2710388"/>
                      <a:pt x="278584" y="2721723"/>
                      <a:pt x="293523" y="2721723"/>
                    </a:cubicBezTo>
                    <a:close/>
                  </a:path>
                </a:pathLst>
              </a:custGeom>
              <a:solidFill>
                <a:schemeClr val="bg2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2F20CC41-1F4A-4669-9461-5EF20D25B5B2}"/>
                  </a:ext>
                </a:extLst>
              </p:cNvPr>
              <p:cNvSpPr/>
              <p:nvPr/>
            </p:nvSpPr>
            <p:spPr>
              <a:xfrm>
                <a:off x="3451852" y="3595239"/>
                <a:ext cx="452897" cy="2721729"/>
              </a:xfrm>
              <a:custGeom>
                <a:avLst/>
                <a:gdLst>
                  <a:gd name="connsiteX0" fmla="*/ 164895 w 452897"/>
                  <a:gd name="connsiteY0" fmla="*/ 2721730 h 2721729"/>
                  <a:gd name="connsiteX1" fmla="*/ 22703 w 452897"/>
                  <a:gd name="connsiteY1" fmla="*/ 2721730 h 2721729"/>
                  <a:gd name="connsiteX2" fmla="*/ 111 w 452897"/>
                  <a:gd name="connsiteY2" fmla="*/ 2696805 h 2721729"/>
                  <a:gd name="connsiteX3" fmla="*/ 265105 w 452897"/>
                  <a:gd name="connsiteY3" fmla="*/ 0 h 2721729"/>
                  <a:gd name="connsiteX4" fmla="*/ 452898 w 452897"/>
                  <a:gd name="connsiteY4" fmla="*/ 215 h 2721729"/>
                  <a:gd name="connsiteX5" fmla="*/ 187487 w 452897"/>
                  <a:gd name="connsiteY5" fmla="*/ 2701241 h 2721729"/>
                  <a:gd name="connsiteX6" fmla="*/ 164895 w 452897"/>
                  <a:gd name="connsiteY6" fmla="*/ 2721730 h 2721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2897" h="2721729">
                    <a:moveTo>
                      <a:pt x="164895" y="2721730"/>
                    </a:moveTo>
                    <a:lnTo>
                      <a:pt x="22703" y="2721730"/>
                    </a:lnTo>
                    <a:cubicBezTo>
                      <a:pt x="9286" y="2721730"/>
                      <a:pt x="-1203" y="2710158"/>
                      <a:pt x="111" y="2696805"/>
                    </a:cubicBezTo>
                    <a:lnTo>
                      <a:pt x="265105" y="0"/>
                    </a:lnTo>
                    <a:lnTo>
                      <a:pt x="452898" y="215"/>
                    </a:lnTo>
                    <a:lnTo>
                      <a:pt x="187487" y="2701241"/>
                    </a:lnTo>
                    <a:cubicBezTo>
                      <a:pt x="186346" y="2712872"/>
                      <a:pt x="176568" y="2721730"/>
                      <a:pt x="164895" y="2721730"/>
                    </a:cubicBezTo>
                    <a:close/>
                  </a:path>
                </a:pathLst>
              </a:custGeom>
              <a:solidFill>
                <a:schemeClr val="bg2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:a16="http://schemas.microsoft.com/office/drawing/2014/main" id="{B45542A6-371B-45D3-8DDA-8CD47626BA26}"/>
                </a:ext>
              </a:extLst>
            </p:cNvPr>
            <p:cNvGrpSpPr/>
            <p:nvPr/>
          </p:nvGrpSpPr>
          <p:grpSpPr>
            <a:xfrm>
              <a:off x="3410146" y="4936140"/>
              <a:ext cx="2905545" cy="139880"/>
              <a:chOff x="3410146" y="4936140"/>
              <a:chExt cx="2905545" cy="139880"/>
            </a:xfrm>
            <a:solidFill>
              <a:srgbClr val="FFFFFF"/>
            </a:solidFill>
          </p:grpSpPr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3A0CEEE8-2AD1-48C7-B9D0-F94D6433FA6D}"/>
                  </a:ext>
                </a:extLst>
              </p:cNvPr>
              <p:cNvSpPr/>
              <p:nvPr/>
            </p:nvSpPr>
            <p:spPr>
              <a:xfrm>
                <a:off x="6000567" y="4936147"/>
                <a:ext cx="315124" cy="139873"/>
              </a:xfrm>
              <a:custGeom>
                <a:avLst/>
                <a:gdLst>
                  <a:gd name="connsiteX0" fmla="*/ 315124 w 315124"/>
                  <a:gd name="connsiteY0" fmla="*/ 139873 h 139873"/>
                  <a:gd name="connsiteX1" fmla="*/ 69937 w 315124"/>
                  <a:gd name="connsiteY1" fmla="*/ 139873 h 139873"/>
                  <a:gd name="connsiteX2" fmla="*/ 0 w 315124"/>
                  <a:gd name="connsiteY2" fmla="*/ 69937 h 139873"/>
                  <a:gd name="connsiteX3" fmla="*/ 0 w 315124"/>
                  <a:gd name="connsiteY3" fmla="*/ 69937 h 139873"/>
                  <a:gd name="connsiteX4" fmla="*/ 69937 w 315124"/>
                  <a:gd name="connsiteY4" fmla="*/ 0 h 139873"/>
                  <a:gd name="connsiteX5" fmla="*/ 299898 w 315124"/>
                  <a:gd name="connsiteY5" fmla="*/ 0 h 139873"/>
                  <a:gd name="connsiteX6" fmla="*/ 315124 w 315124"/>
                  <a:gd name="connsiteY6" fmla="*/ 139873 h 13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5124" h="139873">
                    <a:moveTo>
                      <a:pt x="315124" y="139873"/>
                    </a:moveTo>
                    <a:lnTo>
                      <a:pt x="69937" y="139873"/>
                    </a:lnTo>
                    <a:cubicBezTo>
                      <a:pt x="31307" y="139873"/>
                      <a:pt x="0" y="108559"/>
                      <a:pt x="0" y="69937"/>
                    </a:cubicBezTo>
                    <a:lnTo>
                      <a:pt x="0" y="69937"/>
                    </a:lnTo>
                    <a:cubicBezTo>
                      <a:pt x="0" y="31307"/>
                      <a:pt x="31314" y="0"/>
                      <a:pt x="69937" y="0"/>
                    </a:cubicBezTo>
                    <a:lnTo>
                      <a:pt x="299898" y="0"/>
                    </a:lnTo>
                    <a:lnTo>
                      <a:pt x="315124" y="139873"/>
                    </a:lnTo>
                    <a:close/>
                  </a:path>
                </a:pathLst>
              </a:custGeom>
              <a:solidFill>
                <a:srgbClr val="FFFFFF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F6965534-B23E-4C21-9933-67547C1BA7C9}"/>
                  </a:ext>
                </a:extLst>
              </p:cNvPr>
              <p:cNvSpPr/>
              <p:nvPr/>
            </p:nvSpPr>
            <p:spPr>
              <a:xfrm>
                <a:off x="3410146" y="4936140"/>
                <a:ext cx="316165" cy="139880"/>
              </a:xfrm>
              <a:custGeom>
                <a:avLst/>
                <a:gdLst>
                  <a:gd name="connsiteX0" fmla="*/ 246229 w 316165"/>
                  <a:gd name="connsiteY0" fmla="*/ 139881 h 139880"/>
                  <a:gd name="connsiteX1" fmla="*/ 0 w 316165"/>
                  <a:gd name="connsiteY1" fmla="*/ 139881 h 139880"/>
                  <a:gd name="connsiteX2" fmla="*/ 15226 w 316165"/>
                  <a:gd name="connsiteY2" fmla="*/ 0 h 139880"/>
                  <a:gd name="connsiteX3" fmla="*/ 246229 w 316165"/>
                  <a:gd name="connsiteY3" fmla="*/ 0 h 139880"/>
                  <a:gd name="connsiteX4" fmla="*/ 316165 w 316165"/>
                  <a:gd name="connsiteY4" fmla="*/ 69937 h 139880"/>
                  <a:gd name="connsiteX5" fmla="*/ 316165 w 316165"/>
                  <a:gd name="connsiteY5" fmla="*/ 69937 h 139880"/>
                  <a:gd name="connsiteX6" fmla="*/ 246229 w 316165"/>
                  <a:gd name="connsiteY6" fmla="*/ 139881 h 139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165" h="139880">
                    <a:moveTo>
                      <a:pt x="246229" y="139881"/>
                    </a:moveTo>
                    <a:lnTo>
                      <a:pt x="0" y="139881"/>
                    </a:lnTo>
                    <a:lnTo>
                      <a:pt x="15226" y="0"/>
                    </a:lnTo>
                    <a:lnTo>
                      <a:pt x="246229" y="0"/>
                    </a:lnTo>
                    <a:cubicBezTo>
                      <a:pt x="284858" y="0"/>
                      <a:pt x="316165" y="31314"/>
                      <a:pt x="316165" y="69937"/>
                    </a:cubicBezTo>
                    <a:lnTo>
                      <a:pt x="316165" y="69937"/>
                    </a:lnTo>
                    <a:cubicBezTo>
                      <a:pt x="316172" y="108566"/>
                      <a:pt x="284858" y="139881"/>
                      <a:pt x="246229" y="1398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6A04B55C-B796-4257-9445-DBA8730209F0}"/>
                </a:ext>
              </a:extLst>
            </p:cNvPr>
            <p:cNvSpPr/>
            <p:nvPr/>
          </p:nvSpPr>
          <p:spPr>
            <a:xfrm>
              <a:off x="3058502" y="3408323"/>
              <a:ext cx="3608736" cy="3195514"/>
            </a:xfrm>
            <a:custGeom>
              <a:avLst/>
              <a:gdLst>
                <a:gd name="connsiteX0" fmla="*/ 3569550 w 3608736"/>
                <a:gd name="connsiteY0" fmla="*/ 3195515 h 3195514"/>
                <a:gd name="connsiteX1" fmla="*/ 3608546 w 3608736"/>
                <a:gd name="connsiteY1" fmla="*/ 3152499 h 3195514"/>
                <a:gd name="connsiteX2" fmla="*/ 3318949 w 3608736"/>
                <a:gd name="connsiteY2" fmla="*/ 205352 h 3195514"/>
                <a:gd name="connsiteX3" fmla="*/ 3146053 w 3608736"/>
                <a:gd name="connsiteY3" fmla="*/ 6375 h 3195514"/>
                <a:gd name="connsiteX4" fmla="*/ 3114086 w 3608736"/>
                <a:gd name="connsiteY4" fmla="*/ 0 h 3195514"/>
                <a:gd name="connsiteX5" fmla="*/ 3092434 w 3608736"/>
                <a:gd name="connsiteY5" fmla="*/ 0 h 3195514"/>
                <a:gd name="connsiteX6" fmla="*/ 3092434 w 3608736"/>
                <a:gd name="connsiteY6" fmla="*/ 0 h 3195514"/>
                <a:gd name="connsiteX7" fmla="*/ 517441 w 3608736"/>
                <a:gd name="connsiteY7" fmla="*/ 129 h 3195514"/>
                <a:gd name="connsiteX8" fmla="*/ 517455 w 3608736"/>
                <a:gd name="connsiteY8" fmla="*/ 0 h 3195514"/>
                <a:gd name="connsiteX9" fmla="*/ 517455 w 3608736"/>
                <a:gd name="connsiteY9" fmla="*/ 0 h 3195514"/>
                <a:gd name="connsiteX10" fmla="*/ 290940 w 3608736"/>
                <a:gd name="connsiteY10" fmla="*/ 205352 h 3195514"/>
                <a:gd name="connsiteX11" fmla="*/ 137 w 3608736"/>
                <a:gd name="connsiteY11" fmla="*/ 3164754 h 3195514"/>
                <a:gd name="connsiteX12" fmla="*/ 28020 w 3608736"/>
                <a:gd name="connsiteY12" fmla="*/ 3195508 h 3195514"/>
                <a:gd name="connsiteX13" fmla="*/ 178052 w 3608736"/>
                <a:gd name="connsiteY13" fmla="*/ 3195508 h 3195514"/>
                <a:gd name="connsiteX14" fmla="*/ 205934 w 3608736"/>
                <a:gd name="connsiteY14" fmla="*/ 3170231 h 3195514"/>
                <a:gd name="connsiteX15" fmla="*/ 497706 w 3608736"/>
                <a:gd name="connsiteY15" fmla="*/ 200944 h 3195514"/>
                <a:gd name="connsiteX16" fmla="*/ 508668 w 3608736"/>
                <a:gd name="connsiteY16" fmla="*/ 189436 h 3195514"/>
                <a:gd name="connsiteX17" fmla="*/ 521970 w 3608736"/>
                <a:gd name="connsiteY17" fmla="*/ 188173 h 3195514"/>
                <a:gd name="connsiteX18" fmla="*/ 3100676 w 3608736"/>
                <a:gd name="connsiteY18" fmla="*/ 188173 h 3195514"/>
                <a:gd name="connsiteX19" fmla="*/ 3111918 w 3608736"/>
                <a:gd name="connsiteY19" fmla="*/ 198367 h 3195514"/>
                <a:gd name="connsiteX20" fmla="*/ 3402949 w 3608736"/>
                <a:gd name="connsiteY20" fmla="*/ 3160166 h 3195514"/>
                <a:gd name="connsiteX21" fmla="*/ 3441945 w 3608736"/>
                <a:gd name="connsiteY21" fmla="*/ 3195515 h 3195514"/>
                <a:gd name="connsiteX22" fmla="*/ 3569550 w 3608736"/>
                <a:gd name="connsiteY22" fmla="*/ 3195515 h 319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08736" h="3195514">
                  <a:moveTo>
                    <a:pt x="3569550" y="3195515"/>
                  </a:moveTo>
                  <a:cubicBezTo>
                    <a:pt x="3592702" y="3195515"/>
                    <a:pt x="3610807" y="3175543"/>
                    <a:pt x="3608546" y="3152499"/>
                  </a:cubicBezTo>
                  <a:lnTo>
                    <a:pt x="3318949" y="205352"/>
                  </a:lnTo>
                  <a:cubicBezTo>
                    <a:pt x="3309301" y="107174"/>
                    <a:pt x="3238223" y="28665"/>
                    <a:pt x="3146053" y="6375"/>
                  </a:cubicBezTo>
                  <a:cubicBezTo>
                    <a:pt x="3136211" y="2276"/>
                    <a:pt x="3125414" y="0"/>
                    <a:pt x="3114086" y="0"/>
                  </a:cubicBezTo>
                  <a:lnTo>
                    <a:pt x="3092434" y="0"/>
                  </a:lnTo>
                  <a:lnTo>
                    <a:pt x="3092434" y="0"/>
                  </a:lnTo>
                  <a:cubicBezTo>
                    <a:pt x="3092434" y="0"/>
                    <a:pt x="518941" y="50"/>
                    <a:pt x="517441" y="129"/>
                  </a:cubicBezTo>
                  <a:lnTo>
                    <a:pt x="517455" y="0"/>
                  </a:lnTo>
                  <a:lnTo>
                    <a:pt x="517455" y="0"/>
                  </a:lnTo>
                  <a:cubicBezTo>
                    <a:pt x="400374" y="0"/>
                    <a:pt x="302390" y="88824"/>
                    <a:pt x="290940" y="205352"/>
                  </a:cubicBezTo>
                  <a:lnTo>
                    <a:pt x="137" y="3164754"/>
                  </a:lnTo>
                  <a:cubicBezTo>
                    <a:pt x="-1485" y="3181229"/>
                    <a:pt x="11466" y="3195508"/>
                    <a:pt x="28020" y="3195508"/>
                  </a:cubicBezTo>
                  <a:lnTo>
                    <a:pt x="178052" y="3195508"/>
                  </a:lnTo>
                  <a:cubicBezTo>
                    <a:pt x="192467" y="3195508"/>
                    <a:pt x="204527" y="3184574"/>
                    <a:pt x="205934" y="3170231"/>
                  </a:cubicBezTo>
                  <a:lnTo>
                    <a:pt x="497706" y="200944"/>
                  </a:lnTo>
                  <a:cubicBezTo>
                    <a:pt x="498287" y="195043"/>
                    <a:pt x="502803" y="190291"/>
                    <a:pt x="508668" y="189436"/>
                  </a:cubicBezTo>
                  <a:cubicBezTo>
                    <a:pt x="513219" y="188776"/>
                    <a:pt x="518381" y="188173"/>
                    <a:pt x="521970" y="188173"/>
                  </a:cubicBezTo>
                  <a:lnTo>
                    <a:pt x="3100676" y="188173"/>
                  </a:lnTo>
                  <a:cubicBezTo>
                    <a:pt x="3106483" y="188173"/>
                    <a:pt x="3111351" y="192581"/>
                    <a:pt x="3111918" y="198367"/>
                  </a:cubicBezTo>
                  <a:lnTo>
                    <a:pt x="3402949" y="3160166"/>
                  </a:lnTo>
                  <a:cubicBezTo>
                    <a:pt x="3404924" y="3180224"/>
                    <a:pt x="3421787" y="3195515"/>
                    <a:pt x="3441945" y="3195515"/>
                  </a:cubicBezTo>
                  <a:lnTo>
                    <a:pt x="3569550" y="3195515"/>
                  </a:lnTo>
                  <a:close/>
                </a:path>
              </a:pathLst>
            </a:custGeom>
            <a:solidFill>
              <a:srgbClr val="FFFFFF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:a16="http://schemas.microsoft.com/office/drawing/2014/main" id="{B8C53420-A69A-4563-A90E-BDA08419B2EE}"/>
                </a:ext>
              </a:extLst>
            </p:cNvPr>
            <p:cNvGrpSpPr/>
            <p:nvPr/>
          </p:nvGrpSpPr>
          <p:grpSpPr>
            <a:xfrm>
              <a:off x="4063283" y="5495407"/>
              <a:ext cx="1557460" cy="338086"/>
              <a:chOff x="4063283" y="5495407"/>
              <a:chExt cx="1557460" cy="338086"/>
            </a:xfrm>
            <a:solidFill>
              <a:srgbClr val="FFFFFF"/>
            </a:solidFill>
          </p:grpSpPr>
          <p:sp>
            <p:nvSpPr>
              <p:cNvPr id="21" name="Freeform 22">
                <a:extLst>
                  <a:ext uri="{FF2B5EF4-FFF2-40B4-BE49-F238E27FC236}">
                    <a16:creationId xmlns:a16="http://schemas.microsoft.com/office/drawing/2014/main" id="{22FD98BC-6F38-4E8B-8F84-BEADFFBA1B2C}"/>
                  </a:ext>
                </a:extLst>
              </p:cNvPr>
              <p:cNvSpPr/>
              <p:nvPr/>
            </p:nvSpPr>
            <p:spPr>
              <a:xfrm>
                <a:off x="4063283" y="5495407"/>
                <a:ext cx="614564" cy="338086"/>
              </a:xfrm>
              <a:custGeom>
                <a:avLst/>
                <a:gdLst>
                  <a:gd name="connsiteX0" fmla="*/ 1599 w 614564"/>
                  <a:gd name="connsiteY0" fmla="*/ 60888 h 338086"/>
                  <a:gd name="connsiteX1" fmla="*/ 142 w 614564"/>
                  <a:gd name="connsiteY1" fmla="*/ 66624 h 338086"/>
                  <a:gd name="connsiteX2" fmla="*/ 318058 w 614564"/>
                  <a:gd name="connsiteY2" fmla="*/ 338086 h 338086"/>
                  <a:gd name="connsiteX3" fmla="*/ 614503 w 614564"/>
                  <a:gd name="connsiteY3" fmla="*/ 84679 h 338086"/>
                  <a:gd name="connsiteX4" fmla="*/ 613225 w 614564"/>
                  <a:gd name="connsiteY4" fmla="*/ 79761 h 338086"/>
                  <a:gd name="connsiteX5" fmla="*/ 567883 w 614564"/>
                  <a:gd name="connsiteY5" fmla="*/ 18705 h 338086"/>
                  <a:gd name="connsiteX6" fmla="*/ 556031 w 614564"/>
                  <a:gd name="connsiteY6" fmla="*/ 20622 h 338086"/>
                  <a:gd name="connsiteX7" fmla="*/ 322007 w 614564"/>
                  <a:gd name="connsiteY7" fmla="*/ 245400 h 338086"/>
                  <a:gd name="connsiteX8" fmla="*/ 62504 w 614564"/>
                  <a:gd name="connsiteY8" fmla="*/ 4232 h 338086"/>
                  <a:gd name="connsiteX9" fmla="*/ 51076 w 614564"/>
                  <a:gd name="connsiteY9" fmla="*/ 2402 h 338086"/>
                  <a:gd name="connsiteX10" fmla="*/ 1599 w 614564"/>
                  <a:gd name="connsiteY10" fmla="*/ 60888 h 338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4564" h="338086">
                    <a:moveTo>
                      <a:pt x="1599" y="60888"/>
                    </a:moveTo>
                    <a:cubicBezTo>
                      <a:pt x="256" y="62474"/>
                      <a:pt x="-282" y="64585"/>
                      <a:pt x="142" y="66624"/>
                    </a:cubicBezTo>
                    <a:cubicBezTo>
                      <a:pt x="6538" y="97543"/>
                      <a:pt x="64414" y="338086"/>
                      <a:pt x="318058" y="338086"/>
                    </a:cubicBezTo>
                    <a:cubicBezTo>
                      <a:pt x="572571" y="338086"/>
                      <a:pt x="610792" y="112253"/>
                      <a:pt x="614503" y="84679"/>
                    </a:cubicBezTo>
                    <a:cubicBezTo>
                      <a:pt x="614740" y="82934"/>
                      <a:pt x="614281" y="81176"/>
                      <a:pt x="613225" y="79761"/>
                    </a:cubicBezTo>
                    <a:lnTo>
                      <a:pt x="567883" y="18705"/>
                    </a:lnTo>
                    <a:cubicBezTo>
                      <a:pt x="564610" y="14304"/>
                      <a:pt x="557747" y="15410"/>
                      <a:pt x="556031" y="20622"/>
                    </a:cubicBezTo>
                    <a:cubicBezTo>
                      <a:pt x="539893" y="69783"/>
                      <a:pt x="471751" y="245400"/>
                      <a:pt x="322007" y="245400"/>
                    </a:cubicBezTo>
                    <a:cubicBezTo>
                      <a:pt x="169355" y="245400"/>
                      <a:pt x="81780" y="51936"/>
                      <a:pt x="62504" y="4232"/>
                    </a:cubicBezTo>
                    <a:cubicBezTo>
                      <a:pt x="60595" y="-491"/>
                      <a:pt x="54364" y="-1489"/>
                      <a:pt x="51076" y="2402"/>
                    </a:cubicBezTo>
                    <a:lnTo>
                      <a:pt x="1599" y="60888"/>
                    </a:lnTo>
                    <a:close/>
                  </a:path>
                </a:pathLst>
              </a:custGeom>
              <a:solidFill>
                <a:schemeClr val="accent2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3">
                <a:extLst>
                  <a:ext uri="{FF2B5EF4-FFF2-40B4-BE49-F238E27FC236}">
                    <a16:creationId xmlns:a16="http://schemas.microsoft.com/office/drawing/2014/main" id="{4899C309-619E-40C6-BA74-7F1280695424}"/>
                  </a:ext>
                </a:extLst>
              </p:cNvPr>
              <p:cNvSpPr/>
              <p:nvPr/>
            </p:nvSpPr>
            <p:spPr>
              <a:xfrm>
                <a:off x="5006179" y="5495407"/>
                <a:ext cx="614564" cy="338086"/>
              </a:xfrm>
              <a:custGeom>
                <a:avLst/>
                <a:gdLst>
                  <a:gd name="connsiteX0" fmla="*/ 1599 w 614564"/>
                  <a:gd name="connsiteY0" fmla="*/ 60888 h 338086"/>
                  <a:gd name="connsiteX1" fmla="*/ 141 w 614564"/>
                  <a:gd name="connsiteY1" fmla="*/ 66624 h 338086"/>
                  <a:gd name="connsiteX2" fmla="*/ 318059 w 614564"/>
                  <a:gd name="connsiteY2" fmla="*/ 338086 h 338086"/>
                  <a:gd name="connsiteX3" fmla="*/ 614503 w 614564"/>
                  <a:gd name="connsiteY3" fmla="*/ 84679 h 338086"/>
                  <a:gd name="connsiteX4" fmla="*/ 613225 w 614564"/>
                  <a:gd name="connsiteY4" fmla="*/ 79761 h 338086"/>
                  <a:gd name="connsiteX5" fmla="*/ 567884 w 614564"/>
                  <a:gd name="connsiteY5" fmla="*/ 18705 h 338086"/>
                  <a:gd name="connsiteX6" fmla="*/ 556031 w 614564"/>
                  <a:gd name="connsiteY6" fmla="*/ 20622 h 338086"/>
                  <a:gd name="connsiteX7" fmla="*/ 322007 w 614564"/>
                  <a:gd name="connsiteY7" fmla="*/ 245400 h 338086"/>
                  <a:gd name="connsiteX8" fmla="*/ 62505 w 614564"/>
                  <a:gd name="connsiteY8" fmla="*/ 4232 h 338086"/>
                  <a:gd name="connsiteX9" fmla="*/ 51076 w 614564"/>
                  <a:gd name="connsiteY9" fmla="*/ 2402 h 338086"/>
                  <a:gd name="connsiteX10" fmla="*/ 1599 w 614564"/>
                  <a:gd name="connsiteY10" fmla="*/ 60888 h 338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4564" h="338086">
                    <a:moveTo>
                      <a:pt x="1599" y="60888"/>
                    </a:moveTo>
                    <a:cubicBezTo>
                      <a:pt x="256" y="62474"/>
                      <a:pt x="-282" y="64585"/>
                      <a:pt x="141" y="66624"/>
                    </a:cubicBezTo>
                    <a:cubicBezTo>
                      <a:pt x="6538" y="97543"/>
                      <a:pt x="64414" y="338086"/>
                      <a:pt x="318059" y="338086"/>
                    </a:cubicBezTo>
                    <a:cubicBezTo>
                      <a:pt x="572572" y="338086"/>
                      <a:pt x="610792" y="112253"/>
                      <a:pt x="614503" y="84679"/>
                    </a:cubicBezTo>
                    <a:cubicBezTo>
                      <a:pt x="614740" y="82934"/>
                      <a:pt x="614281" y="81176"/>
                      <a:pt x="613225" y="79761"/>
                    </a:cubicBezTo>
                    <a:lnTo>
                      <a:pt x="567884" y="18705"/>
                    </a:lnTo>
                    <a:cubicBezTo>
                      <a:pt x="564610" y="14304"/>
                      <a:pt x="557747" y="15410"/>
                      <a:pt x="556031" y="20622"/>
                    </a:cubicBezTo>
                    <a:cubicBezTo>
                      <a:pt x="539893" y="69783"/>
                      <a:pt x="471751" y="245400"/>
                      <a:pt x="322007" y="245400"/>
                    </a:cubicBezTo>
                    <a:cubicBezTo>
                      <a:pt x="169355" y="245400"/>
                      <a:pt x="81780" y="51936"/>
                      <a:pt x="62505" y="4232"/>
                    </a:cubicBezTo>
                    <a:cubicBezTo>
                      <a:pt x="60595" y="-491"/>
                      <a:pt x="54364" y="-1489"/>
                      <a:pt x="51076" y="2402"/>
                    </a:cubicBezTo>
                    <a:lnTo>
                      <a:pt x="1599" y="60888"/>
                    </a:lnTo>
                    <a:close/>
                  </a:path>
                </a:pathLst>
              </a:custGeom>
              <a:solidFill>
                <a:schemeClr val="accent2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5">
              <a:extLst>
                <a:ext uri="{FF2B5EF4-FFF2-40B4-BE49-F238E27FC236}">
                  <a16:creationId xmlns:a16="http://schemas.microsoft.com/office/drawing/2014/main" id="{AE5D3CFF-3C07-4C98-9D6D-18F29B57807F}"/>
                </a:ext>
              </a:extLst>
            </p:cNvPr>
            <p:cNvGrpSpPr/>
            <p:nvPr/>
          </p:nvGrpSpPr>
          <p:grpSpPr>
            <a:xfrm>
              <a:off x="3047073" y="3396916"/>
              <a:ext cx="3631571" cy="3218350"/>
              <a:chOff x="3047073" y="3396916"/>
              <a:chExt cx="3631571" cy="3218350"/>
            </a:xfrm>
            <a:solidFill>
              <a:srgbClr val="000000"/>
            </a:solidFill>
          </p:grpSpPr>
          <p:sp>
            <p:nvSpPr>
              <p:cNvPr id="18" name="Freeform 25">
                <a:extLst>
                  <a:ext uri="{FF2B5EF4-FFF2-40B4-BE49-F238E27FC236}">
                    <a16:creationId xmlns:a16="http://schemas.microsoft.com/office/drawing/2014/main" id="{57D6AB3C-9B33-4365-94D1-9D0875579138}"/>
                  </a:ext>
                </a:extLst>
              </p:cNvPr>
              <p:cNvSpPr/>
              <p:nvPr/>
            </p:nvSpPr>
            <p:spPr>
              <a:xfrm>
                <a:off x="4051372" y="3596496"/>
                <a:ext cx="638172" cy="2248411"/>
              </a:xfrm>
              <a:custGeom>
                <a:avLst/>
                <a:gdLst>
                  <a:gd name="connsiteX0" fmla="*/ 609702 w 638172"/>
                  <a:gd name="connsiteY0" fmla="*/ 1587093 h 2248411"/>
                  <a:gd name="connsiteX1" fmla="*/ 610527 w 638172"/>
                  <a:gd name="connsiteY1" fmla="*/ 1587093 h 2248411"/>
                  <a:gd name="connsiteX2" fmla="*/ 610527 w 638172"/>
                  <a:gd name="connsiteY2" fmla="*/ 0 h 2248411"/>
                  <a:gd name="connsiteX3" fmla="*/ 587691 w 638172"/>
                  <a:gd name="connsiteY3" fmla="*/ 0 h 2248411"/>
                  <a:gd name="connsiteX4" fmla="*/ 587691 w 638172"/>
                  <a:gd name="connsiteY4" fmla="*/ 1587086 h 2248411"/>
                  <a:gd name="connsiteX5" fmla="*/ 588388 w 638172"/>
                  <a:gd name="connsiteY5" fmla="*/ 1587086 h 2248411"/>
                  <a:gd name="connsiteX6" fmla="*/ 562314 w 638172"/>
                  <a:gd name="connsiteY6" fmla="*/ 1900581 h 2248411"/>
                  <a:gd name="connsiteX7" fmla="*/ 560792 w 638172"/>
                  <a:gd name="connsiteY7" fmla="*/ 1903905 h 2248411"/>
                  <a:gd name="connsiteX8" fmla="*/ 508228 w 638172"/>
                  <a:gd name="connsiteY8" fmla="*/ 2019923 h 2248411"/>
                  <a:gd name="connsiteX9" fmla="*/ 333918 w 638172"/>
                  <a:gd name="connsiteY9" fmla="*/ 2132882 h 2248411"/>
                  <a:gd name="connsiteX10" fmla="*/ 146470 w 638172"/>
                  <a:gd name="connsiteY10" fmla="*/ 2012298 h 2248411"/>
                  <a:gd name="connsiteX11" fmla="*/ 81106 w 638172"/>
                  <a:gd name="connsiteY11" fmla="*/ 1888771 h 2248411"/>
                  <a:gd name="connsiteX12" fmla="*/ 80058 w 638172"/>
                  <a:gd name="connsiteY12" fmla="*/ 1886632 h 2248411"/>
                  <a:gd name="connsiteX13" fmla="*/ 65320 w 638172"/>
                  <a:gd name="connsiteY13" fmla="*/ 1587079 h 2248411"/>
                  <a:gd name="connsiteX14" fmla="*/ 66325 w 638172"/>
                  <a:gd name="connsiteY14" fmla="*/ 1587079 h 2248411"/>
                  <a:gd name="connsiteX15" fmla="*/ 66325 w 638172"/>
                  <a:gd name="connsiteY15" fmla="*/ 0 h 2248411"/>
                  <a:gd name="connsiteX16" fmla="*/ 43489 w 638172"/>
                  <a:gd name="connsiteY16" fmla="*/ 0 h 2248411"/>
                  <a:gd name="connsiteX17" fmla="*/ 43489 w 638172"/>
                  <a:gd name="connsiteY17" fmla="*/ 1587086 h 2248411"/>
                  <a:gd name="connsiteX18" fmla="*/ 43905 w 638172"/>
                  <a:gd name="connsiteY18" fmla="*/ 1587086 h 2248411"/>
                  <a:gd name="connsiteX19" fmla="*/ 2110 w 638172"/>
                  <a:gd name="connsiteY19" fmla="*/ 1955679 h 2248411"/>
                  <a:gd name="connsiteX20" fmla="*/ 164 w 638172"/>
                  <a:gd name="connsiteY20" fmla="*/ 1964214 h 2248411"/>
                  <a:gd name="connsiteX21" fmla="*/ 59541 w 638172"/>
                  <a:gd name="connsiteY21" fmla="*/ 2105961 h 2248411"/>
                  <a:gd name="connsiteX22" fmla="*/ 159930 w 638172"/>
                  <a:gd name="connsiteY22" fmla="*/ 2203838 h 2248411"/>
                  <a:gd name="connsiteX23" fmla="*/ 329969 w 638172"/>
                  <a:gd name="connsiteY23" fmla="*/ 2248412 h 2248411"/>
                  <a:gd name="connsiteX24" fmla="*/ 496520 w 638172"/>
                  <a:gd name="connsiteY24" fmla="*/ 2206796 h 2248411"/>
                  <a:gd name="connsiteX25" fmla="*/ 589673 w 638172"/>
                  <a:gd name="connsiteY25" fmla="*/ 2115000 h 2248411"/>
                  <a:gd name="connsiteX26" fmla="*/ 638116 w 638172"/>
                  <a:gd name="connsiteY26" fmla="*/ 1981982 h 2248411"/>
                  <a:gd name="connsiteX27" fmla="*/ 636343 w 638172"/>
                  <a:gd name="connsiteY27" fmla="*/ 1974660 h 2248411"/>
                  <a:gd name="connsiteX28" fmla="*/ 609702 w 638172"/>
                  <a:gd name="connsiteY28" fmla="*/ 1587093 h 2248411"/>
                  <a:gd name="connsiteX29" fmla="*/ 598165 w 638172"/>
                  <a:gd name="connsiteY29" fmla="*/ 1710656 h 2248411"/>
                  <a:gd name="connsiteX30" fmla="*/ 614260 w 638172"/>
                  <a:gd name="connsiteY30" fmla="*/ 1944882 h 2248411"/>
                  <a:gd name="connsiteX31" fmla="*/ 582264 w 638172"/>
                  <a:gd name="connsiteY31" fmla="*/ 1901794 h 2248411"/>
                  <a:gd name="connsiteX32" fmla="*/ 598165 w 638172"/>
                  <a:gd name="connsiteY32" fmla="*/ 1710656 h 2248411"/>
                  <a:gd name="connsiteX33" fmla="*/ 50969 w 638172"/>
                  <a:gd name="connsiteY33" fmla="*/ 1702085 h 2248411"/>
                  <a:gd name="connsiteX34" fmla="*/ 60072 w 638172"/>
                  <a:gd name="connsiteY34" fmla="*/ 1887077 h 2248411"/>
                  <a:gd name="connsiteX35" fmla="*/ 25341 w 638172"/>
                  <a:gd name="connsiteY35" fmla="*/ 1928140 h 2248411"/>
                  <a:gd name="connsiteX36" fmla="*/ 50969 w 638172"/>
                  <a:gd name="connsiteY36" fmla="*/ 1702085 h 2248411"/>
                  <a:gd name="connsiteX37" fmla="*/ 569887 w 638172"/>
                  <a:gd name="connsiteY37" fmla="*/ 2103564 h 2248411"/>
                  <a:gd name="connsiteX38" fmla="*/ 329962 w 638172"/>
                  <a:gd name="connsiteY38" fmla="*/ 2225583 h 2248411"/>
                  <a:gd name="connsiteX39" fmla="*/ 78981 w 638172"/>
                  <a:gd name="connsiteY39" fmla="*/ 2093966 h 2248411"/>
                  <a:gd name="connsiteX40" fmla="*/ 23711 w 638172"/>
                  <a:gd name="connsiteY40" fmla="*/ 1965420 h 2248411"/>
                  <a:gd name="connsiteX41" fmla="*/ 66748 w 638172"/>
                  <a:gd name="connsiteY41" fmla="*/ 1914544 h 2248411"/>
                  <a:gd name="connsiteX42" fmla="*/ 127489 w 638172"/>
                  <a:gd name="connsiteY42" fmla="*/ 2025012 h 2248411"/>
                  <a:gd name="connsiteX43" fmla="*/ 212623 w 638172"/>
                  <a:gd name="connsiteY43" fmla="*/ 2114253 h 2248411"/>
                  <a:gd name="connsiteX44" fmla="*/ 333918 w 638172"/>
                  <a:gd name="connsiteY44" fmla="*/ 2155725 h 2248411"/>
                  <a:gd name="connsiteX45" fmla="*/ 451278 w 638172"/>
                  <a:gd name="connsiteY45" fmla="*/ 2116428 h 2248411"/>
                  <a:gd name="connsiteX46" fmla="*/ 527798 w 638172"/>
                  <a:gd name="connsiteY46" fmla="*/ 2031717 h 2248411"/>
                  <a:gd name="connsiteX47" fmla="*/ 575939 w 638172"/>
                  <a:gd name="connsiteY47" fmla="*/ 1931579 h 2248411"/>
                  <a:gd name="connsiteX48" fmla="*/ 614820 w 638172"/>
                  <a:gd name="connsiteY48" fmla="*/ 1983935 h 2248411"/>
                  <a:gd name="connsiteX49" fmla="*/ 569887 w 638172"/>
                  <a:gd name="connsiteY49" fmla="*/ 2103564 h 224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38172" h="2248411">
                    <a:moveTo>
                      <a:pt x="609702" y="1587093"/>
                    </a:moveTo>
                    <a:lnTo>
                      <a:pt x="610527" y="1587093"/>
                    </a:lnTo>
                    <a:lnTo>
                      <a:pt x="610527" y="0"/>
                    </a:lnTo>
                    <a:lnTo>
                      <a:pt x="587691" y="0"/>
                    </a:lnTo>
                    <a:lnTo>
                      <a:pt x="587691" y="1587086"/>
                    </a:lnTo>
                    <a:lnTo>
                      <a:pt x="588388" y="1587086"/>
                    </a:lnTo>
                    <a:lnTo>
                      <a:pt x="562314" y="1900581"/>
                    </a:lnTo>
                    <a:cubicBezTo>
                      <a:pt x="561646" y="1901586"/>
                      <a:pt x="561115" y="1902698"/>
                      <a:pt x="560792" y="1903905"/>
                    </a:cubicBezTo>
                    <a:cubicBezTo>
                      <a:pt x="560634" y="1904486"/>
                      <a:pt x="544697" y="1962707"/>
                      <a:pt x="508228" y="2019923"/>
                    </a:cubicBezTo>
                    <a:cubicBezTo>
                      <a:pt x="460460" y="2094877"/>
                      <a:pt x="401816" y="2132882"/>
                      <a:pt x="333918" y="2132882"/>
                    </a:cubicBezTo>
                    <a:cubicBezTo>
                      <a:pt x="265776" y="2132882"/>
                      <a:pt x="202709" y="2092314"/>
                      <a:pt x="146470" y="2012298"/>
                    </a:cubicBezTo>
                    <a:cubicBezTo>
                      <a:pt x="103633" y="1951350"/>
                      <a:pt x="81322" y="1889389"/>
                      <a:pt x="81106" y="1888771"/>
                    </a:cubicBezTo>
                    <a:cubicBezTo>
                      <a:pt x="80834" y="1888011"/>
                      <a:pt x="80467" y="1887307"/>
                      <a:pt x="80058" y="1886632"/>
                    </a:cubicBezTo>
                    <a:lnTo>
                      <a:pt x="65320" y="1587079"/>
                    </a:lnTo>
                    <a:lnTo>
                      <a:pt x="66325" y="1587079"/>
                    </a:lnTo>
                    <a:lnTo>
                      <a:pt x="66325" y="0"/>
                    </a:lnTo>
                    <a:lnTo>
                      <a:pt x="43489" y="0"/>
                    </a:lnTo>
                    <a:lnTo>
                      <a:pt x="43489" y="1587086"/>
                    </a:lnTo>
                    <a:lnTo>
                      <a:pt x="43905" y="1587086"/>
                    </a:lnTo>
                    <a:lnTo>
                      <a:pt x="2110" y="1955679"/>
                    </a:lnTo>
                    <a:cubicBezTo>
                      <a:pt x="365" y="1958148"/>
                      <a:pt x="-353" y="1961214"/>
                      <a:pt x="164" y="1964214"/>
                    </a:cubicBezTo>
                    <a:cubicBezTo>
                      <a:pt x="667" y="1967115"/>
                      <a:pt x="12979" y="2036075"/>
                      <a:pt x="59541" y="2105961"/>
                    </a:cubicBezTo>
                    <a:cubicBezTo>
                      <a:pt x="87043" y="2147247"/>
                      <a:pt x="120820" y="2180177"/>
                      <a:pt x="159930" y="2203838"/>
                    </a:cubicBezTo>
                    <a:cubicBezTo>
                      <a:pt x="208819" y="2233415"/>
                      <a:pt x="266027" y="2248412"/>
                      <a:pt x="329969" y="2248412"/>
                    </a:cubicBezTo>
                    <a:cubicBezTo>
                      <a:pt x="393876" y="2248412"/>
                      <a:pt x="449907" y="2234406"/>
                      <a:pt x="496520" y="2206796"/>
                    </a:cubicBezTo>
                    <a:cubicBezTo>
                      <a:pt x="533950" y="2184613"/>
                      <a:pt x="565293" y="2153730"/>
                      <a:pt x="589673" y="2115000"/>
                    </a:cubicBezTo>
                    <a:cubicBezTo>
                      <a:pt x="630944" y="2049442"/>
                      <a:pt x="637843" y="1984703"/>
                      <a:pt x="638116" y="1981982"/>
                    </a:cubicBezTo>
                    <a:cubicBezTo>
                      <a:pt x="638374" y="1979405"/>
                      <a:pt x="637742" y="1976828"/>
                      <a:pt x="636343" y="1974660"/>
                    </a:cubicBezTo>
                    <a:lnTo>
                      <a:pt x="609702" y="1587093"/>
                    </a:lnTo>
                    <a:close/>
                    <a:moveTo>
                      <a:pt x="598165" y="1710656"/>
                    </a:moveTo>
                    <a:lnTo>
                      <a:pt x="614260" y="1944882"/>
                    </a:lnTo>
                    <a:lnTo>
                      <a:pt x="582264" y="1901794"/>
                    </a:lnTo>
                    <a:lnTo>
                      <a:pt x="598165" y="1710656"/>
                    </a:lnTo>
                    <a:close/>
                    <a:moveTo>
                      <a:pt x="50969" y="1702085"/>
                    </a:moveTo>
                    <a:lnTo>
                      <a:pt x="60072" y="1887077"/>
                    </a:lnTo>
                    <a:lnTo>
                      <a:pt x="25341" y="1928140"/>
                    </a:lnTo>
                    <a:lnTo>
                      <a:pt x="50969" y="1702085"/>
                    </a:lnTo>
                    <a:close/>
                    <a:moveTo>
                      <a:pt x="569887" y="2103564"/>
                    </a:moveTo>
                    <a:cubicBezTo>
                      <a:pt x="518580" y="2184527"/>
                      <a:pt x="437861" y="2225583"/>
                      <a:pt x="329962" y="2225583"/>
                    </a:cubicBezTo>
                    <a:cubicBezTo>
                      <a:pt x="221891" y="2225583"/>
                      <a:pt x="137446" y="2181304"/>
                      <a:pt x="78981" y="2093966"/>
                    </a:cubicBezTo>
                    <a:cubicBezTo>
                      <a:pt x="41888" y="2038552"/>
                      <a:pt x="27437" y="1982320"/>
                      <a:pt x="23711" y="1965420"/>
                    </a:cubicBezTo>
                    <a:lnTo>
                      <a:pt x="66748" y="1914544"/>
                    </a:lnTo>
                    <a:cubicBezTo>
                      <a:pt x="76662" y="1938098"/>
                      <a:pt x="96849" y="1981322"/>
                      <a:pt x="127489" y="2025012"/>
                    </a:cubicBezTo>
                    <a:cubicBezTo>
                      <a:pt x="153850" y="2062601"/>
                      <a:pt x="182493" y="2092623"/>
                      <a:pt x="212623" y="2114253"/>
                    </a:cubicBezTo>
                    <a:cubicBezTo>
                      <a:pt x="250959" y="2141770"/>
                      <a:pt x="291763" y="2155725"/>
                      <a:pt x="333918" y="2155725"/>
                    </a:cubicBezTo>
                    <a:cubicBezTo>
                      <a:pt x="376108" y="2155725"/>
                      <a:pt x="415592" y="2142502"/>
                      <a:pt x="451278" y="2116428"/>
                    </a:cubicBezTo>
                    <a:cubicBezTo>
                      <a:pt x="479390" y="2095889"/>
                      <a:pt x="505134" y="2067389"/>
                      <a:pt x="527798" y="2031717"/>
                    </a:cubicBezTo>
                    <a:cubicBezTo>
                      <a:pt x="552400" y="1992994"/>
                      <a:pt x="567863" y="1954645"/>
                      <a:pt x="575939" y="1931579"/>
                    </a:cubicBezTo>
                    <a:lnTo>
                      <a:pt x="614820" y="1983935"/>
                    </a:lnTo>
                    <a:cubicBezTo>
                      <a:pt x="612573" y="1998989"/>
                      <a:pt x="602760" y="2051682"/>
                      <a:pt x="569887" y="21035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EB651E9E-BF6B-4E3F-987F-60B8A44AC805}"/>
                  </a:ext>
                </a:extLst>
              </p:cNvPr>
              <p:cNvSpPr/>
              <p:nvPr/>
            </p:nvSpPr>
            <p:spPr>
              <a:xfrm>
                <a:off x="4994275" y="3596496"/>
                <a:ext cx="638179" cy="2248411"/>
              </a:xfrm>
              <a:custGeom>
                <a:avLst/>
                <a:gdLst>
                  <a:gd name="connsiteX0" fmla="*/ 609702 w 638179"/>
                  <a:gd name="connsiteY0" fmla="*/ 1587093 h 2248411"/>
                  <a:gd name="connsiteX1" fmla="*/ 610527 w 638179"/>
                  <a:gd name="connsiteY1" fmla="*/ 1587093 h 2248411"/>
                  <a:gd name="connsiteX2" fmla="*/ 610527 w 638179"/>
                  <a:gd name="connsiteY2" fmla="*/ 0 h 2248411"/>
                  <a:gd name="connsiteX3" fmla="*/ 587691 w 638179"/>
                  <a:gd name="connsiteY3" fmla="*/ 0 h 2248411"/>
                  <a:gd name="connsiteX4" fmla="*/ 587691 w 638179"/>
                  <a:gd name="connsiteY4" fmla="*/ 1587086 h 2248411"/>
                  <a:gd name="connsiteX5" fmla="*/ 588388 w 638179"/>
                  <a:gd name="connsiteY5" fmla="*/ 1587086 h 2248411"/>
                  <a:gd name="connsiteX6" fmla="*/ 562314 w 638179"/>
                  <a:gd name="connsiteY6" fmla="*/ 1900581 h 2248411"/>
                  <a:gd name="connsiteX7" fmla="*/ 560792 w 638179"/>
                  <a:gd name="connsiteY7" fmla="*/ 1903905 h 2248411"/>
                  <a:gd name="connsiteX8" fmla="*/ 508228 w 638179"/>
                  <a:gd name="connsiteY8" fmla="*/ 2019923 h 2248411"/>
                  <a:gd name="connsiteX9" fmla="*/ 333918 w 638179"/>
                  <a:gd name="connsiteY9" fmla="*/ 2132882 h 2248411"/>
                  <a:gd name="connsiteX10" fmla="*/ 146470 w 638179"/>
                  <a:gd name="connsiteY10" fmla="*/ 2012298 h 2248411"/>
                  <a:gd name="connsiteX11" fmla="*/ 81106 w 638179"/>
                  <a:gd name="connsiteY11" fmla="*/ 1888771 h 2248411"/>
                  <a:gd name="connsiteX12" fmla="*/ 80058 w 638179"/>
                  <a:gd name="connsiteY12" fmla="*/ 1886632 h 2248411"/>
                  <a:gd name="connsiteX13" fmla="*/ 65320 w 638179"/>
                  <a:gd name="connsiteY13" fmla="*/ 1587079 h 2248411"/>
                  <a:gd name="connsiteX14" fmla="*/ 66325 w 638179"/>
                  <a:gd name="connsiteY14" fmla="*/ 1587079 h 2248411"/>
                  <a:gd name="connsiteX15" fmla="*/ 66325 w 638179"/>
                  <a:gd name="connsiteY15" fmla="*/ 0 h 2248411"/>
                  <a:gd name="connsiteX16" fmla="*/ 43489 w 638179"/>
                  <a:gd name="connsiteY16" fmla="*/ 0 h 2248411"/>
                  <a:gd name="connsiteX17" fmla="*/ 43489 w 638179"/>
                  <a:gd name="connsiteY17" fmla="*/ 1587086 h 2248411"/>
                  <a:gd name="connsiteX18" fmla="*/ 43905 w 638179"/>
                  <a:gd name="connsiteY18" fmla="*/ 1587086 h 2248411"/>
                  <a:gd name="connsiteX19" fmla="*/ 2110 w 638179"/>
                  <a:gd name="connsiteY19" fmla="*/ 1955679 h 2248411"/>
                  <a:gd name="connsiteX20" fmla="*/ 164 w 638179"/>
                  <a:gd name="connsiteY20" fmla="*/ 1964214 h 2248411"/>
                  <a:gd name="connsiteX21" fmla="*/ 59541 w 638179"/>
                  <a:gd name="connsiteY21" fmla="*/ 2105961 h 2248411"/>
                  <a:gd name="connsiteX22" fmla="*/ 159930 w 638179"/>
                  <a:gd name="connsiteY22" fmla="*/ 2203838 h 2248411"/>
                  <a:gd name="connsiteX23" fmla="*/ 329969 w 638179"/>
                  <a:gd name="connsiteY23" fmla="*/ 2248412 h 2248411"/>
                  <a:gd name="connsiteX24" fmla="*/ 496519 w 638179"/>
                  <a:gd name="connsiteY24" fmla="*/ 2206796 h 2248411"/>
                  <a:gd name="connsiteX25" fmla="*/ 589680 w 638179"/>
                  <a:gd name="connsiteY25" fmla="*/ 2115000 h 2248411"/>
                  <a:gd name="connsiteX26" fmla="*/ 638123 w 638179"/>
                  <a:gd name="connsiteY26" fmla="*/ 1981982 h 2248411"/>
                  <a:gd name="connsiteX27" fmla="*/ 636349 w 638179"/>
                  <a:gd name="connsiteY27" fmla="*/ 1974660 h 2248411"/>
                  <a:gd name="connsiteX28" fmla="*/ 609702 w 638179"/>
                  <a:gd name="connsiteY28" fmla="*/ 1587093 h 2248411"/>
                  <a:gd name="connsiteX29" fmla="*/ 598165 w 638179"/>
                  <a:gd name="connsiteY29" fmla="*/ 1710649 h 2248411"/>
                  <a:gd name="connsiteX30" fmla="*/ 614260 w 638179"/>
                  <a:gd name="connsiteY30" fmla="*/ 1944874 h 2248411"/>
                  <a:gd name="connsiteX31" fmla="*/ 582264 w 638179"/>
                  <a:gd name="connsiteY31" fmla="*/ 1901787 h 2248411"/>
                  <a:gd name="connsiteX32" fmla="*/ 598165 w 638179"/>
                  <a:gd name="connsiteY32" fmla="*/ 1710649 h 2248411"/>
                  <a:gd name="connsiteX33" fmla="*/ 50969 w 638179"/>
                  <a:gd name="connsiteY33" fmla="*/ 1702085 h 2248411"/>
                  <a:gd name="connsiteX34" fmla="*/ 60072 w 638179"/>
                  <a:gd name="connsiteY34" fmla="*/ 1887077 h 2248411"/>
                  <a:gd name="connsiteX35" fmla="*/ 25340 w 638179"/>
                  <a:gd name="connsiteY35" fmla="*/ 1928140 h 2248411"/>
                  <a:gd name="connsiteX36" fmla="*/ 50969 w 638179"/>
                  <a:gd name="connsiteY36" fmla="*/ 1702085 h 2248411"/>
                  <a:gd name="connsiteX37" fmla="*/ 570340 w 638179"/>
                  <a:gd name="connsiteY37" fmla="*/ 2102839 h 2248411"/>
                  <a:gd name="connsiteX38" fmla="*/ 329962 w 638179"/>
                  <a:gd name="connsiteY38" fmla="*/ 2225583 h 2248411"/>
                  <a:gd name="connsiteX39" fmla="*/ 78981 w 638179"/>
                  <a:gd name="connsiteY39" fmla="*/ 2093966 h 2248411"/>
                  <a:gd name="connsiteX40" fmla="*/ 23711 w 638179"/>
                  <a:gd name="connsiteY40" fmla="*/ 1965420 h 2248411"/>
                  <a:gd name="connsiteX41" fmla="*/ 66748 w 638179"/>
                  <a:gd name="connsiteY41" fmla="*/ 1914544 h 2248411"/>
                  <a:gd name="connsiteX42" fmla="*/ 127489 w 638179"/>
                  <a:gd name="connsiteY42" fmla="*/ 2025012 h 2248411"/>
                  <a:gd name="connsiteX43" fmla="*/ 212623 w 638179"/>
                  <a:gd name="connsiteY43" fmla="*/ 2114253 h 2248411"/>
                  <a:gd name="connsiteX44" fmla="*/ 333918 w 638179"/>
                  <a:gd name="connsiteY44" fmla="*/ 2155725 h 2248411"/>
                  <a:gd name="connsiteX45" fmla="*/ 451278 w 638179"/>
                  <a:gd name="connsiteY45" fmla="*/ 2116428 h 2248411"/>
                  <a:gd name="connsiteX46" fmla="*/ 527798 w 638179"/>
                  <a:gd name="connsiteY46" fmla="*/ 2031717 h 2248411"/>
                  <a:gd name="connsiteX47" fmla="*/ 575939 w 638179"/>
                  <a:gd name="connsiteY47" fmla="*/ 1931579 h 2248411"/>
                  <a:gd name="connsiteX48" fmla="*/ 614827 w 638179"/>
                  <a:gd name="connsiteY48" fmla="*/ 1983949 h 2248411"/>
                  <a:gd name="connsiteX49" fmla="*/ 570340 w 638179"/>
                  <a:gd name="connsiteY49" fmla="*/ 2102839 h 224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38179" h="2248411">
                    <a:moveTo>
                      <a:pt x="609702" y="1587093"/>
                    </a:moveTo>
                    <a:lnTo>
                      <a:pt x="610527" y="1587093"/>
                    </a:lnTo>
                    <a:lnTo>
                      <a:pt x="610527" y="0"/>
                    </a:lnTo>
                    <a:lnTo>
                      <a:pt x="587691" y="0"/>
                    </a:lnTo>
                    <a:lnTo>
                      <a:pt x="587691" y="1587086"/>
                    </a:lnTo>
                    <a:lnTo>
                      <a:pt x="588388" y="1587086"/>
                    </a:lnTo>
                    <a:lnTo>
                      <a:pt x="562314" y="1900581"/>
                    </a:lnTo>
                    <a:cubicBezTo>
                      <a:pt x="561646" y="1901586"/>
                      <a:pt x="561115" y="1902698"/>
                      <a:pt x="560792" y="1903905"/>
                    </a:cubicBezTo>
                    <a:cubicBezTo>
                      <a:pt x="560634" y="1904486"/>
                      <a:pt x="544697" y="1962707"/>
                      <a:pt x="508228" y="2019923"/>
                    </a:cubicBezTo>
                    <a:cubicBezTo>
                      <a:pt x="460460" y="2094877"/>
                      <a:pt x="401815" y="2132882"/>
                      <a:pt x="333918" y="2132882"/>
                    </a:cubicBezTo>
                    <a:cubicBezTo>
                      <a:pt x="265776" y="2132882"/>
                      <a:pt x="202709" y="2092314"/>
                      <a:pt x="146470" y="2012298"/>
                    </a:cubicBezTo>
                    <a:cubicBezTo>
                      <a:pt x="103633" y="1951350"/>
                      <a:pt x="81322" y="1889389"/>
                      <a:pt x="81106" y="1888771"/>
                    </a:cubicBezTo>
                    <a:cubicBezTo>
                      <a:pt x="80833" y="1888011"/>
                      <a:pt x="80467" y="1887307"/>
                      <a:pt x="80058" y="1886632"/>
                    </a:cubicBezTo>
                    <a:lnTo>
                      <a:pt x="65320" y="1587079"/>
                    </a:lnTo>
                    <a:lnTo>
                      <a:pt x="66325" y="1587079"/>
                    </a:lnTo>
                    <a:lnTo>
                      <a:pt x="66325" y="0"/>
                    </a:lnTo>
                    <a:lnTo>
                      <a:pt x="43489" y="0"/>
                    </a:lnTo>
                    <a:lnTo>
                      <a:pt x="43489" y="1587086"/>
                    </a:lnTo>
                    <a:lnTo>
                      <a:pt x="43905" y="1587086"/>
                    </a:lnTo>
                    <a:lnTo>
                      <a:pt x="2110" y="1955679"/>
                    </a:lnTo>
                    <a:cubicBezTo>
                      <a:pt x="365" y="1958148"/>
                      <a:pt x="-353" y="1961214"/>
                      <a:pt x="164" y="1964214"/>
                    </a:cubicBezTo>
                    <a:cubicBezTo>
                      <a:pt x="667" y="1967115"/>
                      <a:pt x="12978" y="2036075"/>
                      <a:pt x="59541" y="2105961"/>
                    </a:cubicBezTo>
                    <a:cubicBezTo>
                      <a:pt x="87043" y="2147247"/>
                      <a:pt x="120820" y="2180177"/>
                      <a:pt x="159930" y="2203838"/>
                    </a:cubicBezTo>
                    <a:cubicBezTo>
                      <a:pt x="208819" y="2233415"/>
                      <a:pt x="266027" y="2248412"/>
                      <a:pt x="329969" y="2248412"/>
                    </a:cubicBezTo>
                    <a:cubicBezTo>
                      <a:pt x="393876" y="2248412"/>
                      <a:pt x="449907" y="2234406"/>
                      <a:pt x="496519" y="2206796"/>
                    </a:cubicBezTo>
                    <a:cubicBezTo>
                      <a:pt x="533950" y="2184613"/>
                      <a:pt x="565293" y="2153730"/>
                      <a:pt x="589680" y="2115000"/>
                    </a:cubicBezTo>
                    <a:cubicBezTo>
                      <a:pt x="630951" y="2049442"/>
                      <a:pt x="637850" y="1984703"/>
                      <a:pt x="638123" y="1981982"/>
                    </a:cubicBezTo>
                    <a:cubicBezTo>
                      <a:pt x="638381" y="1979405"/>
                      <a:pt x="637749" y="1976828"/>
                      <a:pt x="636349" y="1974660"/>
                    </a:cubicBezTo>
                    <a:lnTo>
                      <a:pt x="609702" y="1587093"/>
                    </a:lnTo>
                    <a:close/>
                    <a:moveTo>
                      <a:pt x="598165" y="1710649"/>
                    </a:moveTo>
                    <a:lnTo>
                      <a:pt x="614260" y="1944874"/>
                    </a:lnTo>
                    <a:lnTo>
                      <a:pt x="582264" y="1901787"/>
                    </a:lnTo>
                    <a:lnTo>
                      <a:pt x="598165" y="1710649"/>
                    </a:lnTo>
                    <a:close/>
                    <a:moveTo>
                      <a:pt x="50969" y="1702085"/>
                    </a:moveTo>
                    <a:lnTo>
                      <a:pt x="60072" y="1887077"/>
                    </a:lnTo>
                    <a:lnTo>
                      <a:pt x="25340" y="1928140"/>
                    </a:lnTo>
                    <a:lnTo>
                      <a:pt x="50969" y="1702085"/>
                    </a:lnTo>
                    <a:close/>
                    <a:moveTo>
                      <a:pt x="570340" y="2102839"/>
                    </a:moveTo>
                    <a:cubicBezTo>
                      <a:pt x="519068" y="2184283"/>
                      <a:pt x="438191" y="2225583"/>
                      <a:pt x="329962" y="2225583"/>
                    </a:cubicBezTo>
                    <a:cubicBezTo>
                      <a:pt x="221891" y="2225583"/>
                      <a:pt x="137446" y="2181304"/>
                      <a:pt x="78981" y="2093966"/>
                    </a:cubicBezTo>
                    <a:cubicBezTo>
                      <a:pt x="41888" y="2038552"/>
                      <a:pt x="27437" y="1982320"/>
                      <a:pt x="23711" y="1965420"/>
                    </a:cubicBezTo>
                    <a:lnTo>
                      <a:pt x="66748" y="1914544"/>
                    </a:lnTo>
                    <a:cubicBezTo>
                      <a:pt x="76663" y="1938098"/>
                      <a:pt x="96849" y="1981322"/>
                      <a:pt x="127489" y="2025012"/>
                    </a:cubicBezTo>
                    <a:cubicBezTo>
                      <a:pt x="153850" y="2062601"/>
                      <a:pt x="182494" y="2092623"/>
                      <a:pt x="212623" y="2114253"/>
                    </a:cubicBezTo>
                    <a:cubicBezTo>
                      <a:pt x="250959" y="2141770"/>
                      <a:pt x="291763" y="2155725"/>
                      <a:pt x="333918" y="2155725"/>
                    </a:cubicBezTo>
                    <a:cubicBezTo>
                      <a:pt x="376108" y="2155725"/>
                      <a:pt x="415592" y="2142502"/>
                      <a:pt x="451278" y="2116428"/>
                    </a:cubicBezTo>
                    <a:cubicBezTo>
                      <a:pt x="479391" y="2095889"/>
                      <a:pt x="505134" y="2067389"/>
                      <a:pt x="527798" y="2031717"/>
                    </a:cubicBezTo>
                    <a:cubicBezTo>
                      <a:pt x="552400" y="1992994"/>
                      <a:pt x="567863" y="1954645"/>
                      <a:pt x="575939" y="1931579"/>
                    </a:cubicBezTo>
                    <a:lnTo>
                      <a:pt x="614827" y="1983949"/>
                    </a:lnTo>
                    <a:cubicBezTo>
                      <a:pt x="612616" y="1998895"/>
                      <a:pt x="602968" y="2051007"/>
                      <a:pt x="570340" y="21028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27">
                <a:extLst>
                  <a:ext uri="{FF2B5EF4-FFF2-40B4-BE49-F238E27FC236}">
                    <a16:creationId xmlns:a16="http://schemas.microsoft.com/office/drawing/2014/main" id="{3B867F83-621F-47D5-9A83-1627AB7DEC40}"/>
                  </a:ext>
                </a:extLst>
              </p:cNvPr>
              <p:cNvSpPr/>
              <p:nvPr/>
            </p:nvSpPr>
            <p:spPr>
              <a:xfrm>
                <a:off x="3047073" y="3396916"/>
                <a:ext cx="3631571" cy="3218350"/>
              </a:xfrm>
              <a:custGeom>
                <a:avLst/>
                <a:gdLst>
                  <a:gd name="connsiteX0" fmla="*/ 3631331 w 3631571"/>
                  <a:gd name="connsiteY0" fmla="*/ 3162794 h 3218350"/>
                  <a:gd name="connsiteX1" fmla="*/ 3341735 w 3631571"/>
                  <a:gd name="connsiteY1" fmla="*/ 215646 h 3218350"/>
                  <a:gd name="connsiteX2" fmla="*/ 3161014 w 3631571"/>
                  <a:gd name="connsiteY2" fmla="*/ 6899 h 3218350"/>
                  <a:gd name="connsiteX3" fmla="*/ 3125507 w 3631571"/>
                  <a:gd name="connsiteY3" fmla="*/ 0 h 3218350"/>
                  <a:gd name="connsiteX4" fmla="*/ 533399 w 3631571"/>
                  <a:gd name="connsiteY4" fmla="*/ 0 h 3218350"/>
                  <a:gd name="connsiteX5" fmla="*/ 530061 w 3631571"/>
                  <a:gd name="connsiteY5" fmla="*/ 65 h 3218350"/>
                  <a:gd name="connsiteX6" fmla="*/ 528869 w 3631571"/>
                  <a:gd name="connsiteY6" fmla="*/ 0 h 3218350"/>
                  <a:gd name="connsiteX7" fmla="*/ 368328 w 3631571"/>
                  <a:gd name="connsiteY7" fmla="*/ 61939 h 3218350"/>
                  <a:gd name="connsiteX8" fmla="*/ 290990 w 3631571"/>
                  <a:gd name="connsiteY8" fmla="*/ 215654 h 3218350"/>
                  <a:gd name="connsiteX9" fmla="*/ 187 w 3631571"/>
                  <a:gd name="connsiteY9" fmla="*/ 3175055 h 3218350"/>
                  <a:gd name="connsiteX10" fmla="*/ 10216 w 3631571"/>
                  <a:gd name="connsiteY10" fmla="*/ 3205400 h 3218350"/>
                  <a:gd name="connsiteX11" fmla="*/ 39434 w 3631571"/>
                  <a:gd name="connsiteY11" fmla="*/ 3218351 h 3218350"/>
                  <a:gd name="connsiteX12" fmla="*/ 189466 w 3631571"/>
                  <a:gd name="connsiteY12" fmla="*/ 3218351 h 3218350"/>
                  <a:gd name="connsiteX13" fmla="*/ 228713 w 3631571"/>
                  <a:gd name="connsiteY13" fmla="*/ 3182772 h 3218350"/>
                  <a:gd name="connsiteX14" fmla="*/ 375341 w 3631571"/>
                  <a:gd name="connsiteY14" fmla="*/ 1690541 h 3218350"/>
                  <a:gd name="connsiteX15" fmla="*/ 511769 w 3631571"/>
                  <a:gd name="connsiteY15" fmla="*/ 1690541 h 3218350"/>
                  <a:gd name="connsiteX16" fmla="*/ 393511 w 3631571"/>
                  <a:gd name="connsiteY16" fmla="*/ 2894030 h 3218350"/>
                  <a:gd name="connsiteX17" fmla="*/ 402191 w 3631571"/>
                  <a:gd name="connsiteY17" fmla="*/ 2920284 h 3218350"/>
                  <a:gd name="connsiteX18" fmla="*/ 427467 w 3631571"/>
                  <a:gd name="connsiteY18" fmla="*/ 2931490 h 3218350"/>
                  <a:gd name="connsiteX19" fmla="*/ 569660 w 3631571"/>
                  <a:gd name="connsiteY19" fmla="*/ 2931490 h 3218350"/>
                  <a:gd name="connsiteX20" fmla="*/ 603616 w 3631571"/>
                  <a:gd name="connsiteY20" fmla="*/ 2900707 h 3218350"/>
                  <a:gd name="connsiteX21" fmla="*/ 867913 w 3631571"/>
                  <a:gd name="connsiteY21" fmla="*/ 211016 h 3218350"/>
                  <a:gd name="connsiteX22" fmla="*/ 2764797 w 3631571"/>
                  <a:gd name="connsiteY22" fmla="*/ 211016 h 3218350"/>
                  <a:gd name="connsiteX23" fmla="*/ 3028527 w 3631571"/>
                  <a:gd name="connsiteY23" fmla="*/ 2894985 h 3218350"/>
                  <a:gd name="connsiteX24" fmla="*/ 3068794 w 3631571"/>
                  <a:gd name="connsiteY24" fmla="*/ 2931490 h 3218350"/>
                  <a:gd name="connsiteX25" fmla="*/ 3198243 w 3631571"/>
                  <a:gd name="connsiteY25" fmla="*/ 2931490 h 3218350"/>
                  <a:gd name="connsiteX26" fmla="*/ 3228216 w 3631571"/>
                  <a:gd name="connsiteY26" fmla="*/ 2918202 h 3218350"/>
                  <a:gd name="connsiteX27" fmla="*/ 3238503 w 3631571"/>
                  <a:gd name="connsiteY27" fmla="*/ 2887067 h 3218350"/>
                  <a:gd name="connsiteX28" fmla="*/ 3120927 w 3631571"/>
                  <a:gd name="connsiteY28" fmla="*/ 1690534 h 3218350"/>
                  <a:gd name="connsiteX29" fmla="*/ 3257354 w 3631571"/>
                  <a:gd name="connsiteY29" fmla="*/ 1690534 h 3218350"/>
                  <a:gd name="connsiteX30" fmla="*/ 3402992 w 3631571"/>
                  <a:gd name="connsiteY30" fmla="*/ 3172693 h 3218350"/>
                  <a:gd name="connsiteX31" fmla="*/ 3453352 w 3631571"/>
                  <a:gd name="connsiteY31" fmla="*/ 3218344 h 3218350"/>
                  <a:gd name="connsiteX32" fmla="*/ 3580950 w 3631571"/>
                  <a:gd name="connsiteY32" fmla="*/ 3218344 h 3218350"/>
                  <a:gd name="connsiteX33" fmla="*/ 3618438 w 3631571"/>
                  <a:gd name="connsiteY33" fmla="*/ 3201732 h 3218350"/>
                  <a:gd name="connsiteX34" fmla="*/ 3631331 w 3631571"/>
                  <a:gd name="connsiteY34" fmla="*/ 3162794 h 3218350"/>
                  <a:gd name="connsiteX35" fmla="*/ 391343 w 3631571"/>
                  <a:gd name="connsiteY35" fmla="*/ 1527810 h 3218350"/>
                  <a:gd name="connsiteX36" fmla="*/ 520822 w 3631571"/>
                  <a:gd name="connsiteY36" fmla="*/ 210162 h 3218350"/>
                  <a:gd name="connsiteX37" fmla="*/ 533406 w 3631571"/>
                  <a:gd name="connsiteY37" fmla="*/ 211002 h 3218350"/>
                  <a:gd name="connsiteX38" fmla="*/ 657170 w 3631571"/>
                  <a:gd name="connsiteY38" fmla="*/ 211002 h 3218350"/>
                  <a:gd name="connsiteX39" fmla="*/ 527778 w 3631571"/>
                  <a:gd name="connsiteY39" fmla="*/ 1527810 h 3218350"/>
                  <a:gd name="connsiteX40" fmla="*/ 391343 w 3631571"/>
                  <a:gd name="connsiteY40" fmla="*/ 1527810 h 3218350"/>
                  <a:gd name="connsiteX41" fmla="*/ 389096 w 3631571"/>
                  <a:gd name="connsiteY41" fmla="*/ 1550646 h 3218350"/>
                  <a:gd name="connsiteX42" fmla="*/ 609301 w 3631571"/>
                  <a:gd name="connsiteY42" fmla="*/ 1550646 h 3218350"/>
                  <a:gd name="connsiteX43" fmla="*/ 667824 w 3631571"/>
                  <a:gd name="connsiteY43" fmla="*/ 1609168 h 3218350"/>
                  <a:gd name="connsiteX44" fmla="*/ 609301 w 3631571"/>
                  <a:gd name="connsiteY44" fmla="*/ 1667691 h 3218350"/>
                  <a:gd name="connsiteX45" fmla="*/ 377596 w 3631571"/>
                  <a:gd name="connsiteY45" fmla="*/ 1667691 h 3218350"/>
                  <a:gd name="connsiteX46" fmla="*/ 389096 w 3631571"/>
                  <a:gd name="connsiteY46" fmla="*/ 1550646 h 3218350"/>
                  <a:gd name="connsiteX47" fmla="*/ 580902 w 3631571"/>
                  <a:gd name="connsiteY47" fmla="*/ 2898453 h 3218350"/>
                  <a:gd name="connsiteX48" fmla="*/ 569674 w 3631571"/>
                  <a:gd name="connsiteY48" fmla="*/ 2908632 h 3218350"/>
                  <a:gd name="connsiteX49" fmla="*/ 427482 w 3631571"/>
                  <a:gd name="connsiteY49" fmla="*/ 2908632 h 3218350"/>
                  <a:gd name="connsiteX50" fmla="*/ 419118 w 3631571"/>
                  <a:gd name="connsiteY50" fmla="*/ 2904928 h 3218350"/>
                  <a:gd name="connsiteX51" fmla="*/ 416247 w 3631571"/>
                  <a:gd name="connsiteY51" fmla="*/ 2896249 h 3218350"/>
                  <a:gd name="connsiteX52" fmla="*/ 534727 w 3631571"/>
                  <a:gd name="connsiteY52" fmla="*/ 1690527 h 3218350"/>
                  <a:gd name="connsiteX53" fmla="*/ 609301 w 3631571"/>
                  <a:gd name="connsiteY53" fmla="*/ 1690527 h 3218350"/>
                  <a:gd name="connsiteX54" fmla="*/ 690660 w 3631571"/>
                  <a:gd name="connsiteY54" fmla="*/ 1609168 h 3218350"/>
                  <a:gd name="connsiteX55" fmla="*/ 609301 w 3631571"/>
                  <a:gd name="connsiteY55" fmla="*/ 1527810 h 3218350"/>
                  <a:gd name="connsiteX56" fmla="*/ 550715 w 3631571"/>
                  <a:gd name="connsiteY56" fmla="*/ 1527810 h 3218350"/>
                  <a:gd name="connsiteX57" fmla="*/ 680107 w 3631571"/>
                  <a:gd name="connsiteY57" fmla="*/ 211002 h 3218350"/>
                  <a:gd name="connsiteX58" fmla="*/ 844977 w 3631571"/>
                  <a:gd name="connsiteY58" fmla="*/ 211002 h 3218350"/>
                  <a:gd name="connsiteX59" fmla="*/ 580902 w 3631571"/>
                  <a:gd name="connsiteY59" fmla="*/ 2898453 h 3218350"/>
                  <a:gd name="connsiteX60" fmla="*/ 3215796 w 3631571"/>
                  <a:gd name="connsiteY60" fmla="*/ 2889286 h 3218350"/>
                  <a:gd name="connsiteX61" fmla="*/ 3211316 w 3631571"/>
                  <a:gd name="connsiteY61" fmla="*/ 2902846 h 3218350"/>
                  <a:gd name="connsiteX62" fmla="*/ 3198258 w 3631571"/>
                  <a:gd name="connsiteY62" fmla="*/ 2908632 h 3218350"/>
                  <a:gd name="connsiteX63" fmla="*/ 3068808 w 3631571"/>
                  <a:gd name="connsiteY63" fmla="*/ 2908632 h 3218350"/>
                  <a:gd name="connsiteX64" fmla="*/ 3051270 w 3631571"/>
                  <a:gd name="connsiteY64" fmla="*/ 2892731 h 3218350"/>
                  <a:gd name="connsiteX65" fmla="*/ 2787755 w 3631571"/>
                  <a:gd name="connsiteY65" fmla="*/ 210995 h 3218350"/>
                  <a:gd name="connsiteX66" fmla="*/ 2952625 w 3631571"/>
                  <a:gd name="connsiteY66" fmla="*/ 210995 h 3218350"/>
                  <a:gd name="connsiteX67" fmla="*/ 3082017 w 3631571"/>
                  <a:gd name="connsiteY67" fmla="*/ 1527803 h 3218350"/>
                  <a:gd name="connsiteX68" fmla="*/ 3023431 w 3631571"/>
                  <a:gd name="connsiteY68" fmla="*/ 1527803 h 3218350"/>
                  <a:gd name="connsiteX69" fmla="*/ 2942072 w 3631571"/>
                  <a:gd name="connsiteY69" fmla="*/ 1609161 h 3218350"/>
                  <a:gd name="connsiteX70" fmla="*/ 3023431 w 3631571"/>
                  <a:gd name="connsiteY70" fmla="*/ 1690520 h 3218350"/>
                  <a:gd name="connsiteX71" fmla="*/ 3098005 w 3631571"/>
                  <a:gd name="connsiteY71" fmla="*/ 1690520 h 3218350"/>
                  <a:gd name="connsiteX72" fmla="*/ 3215796 w 3631571"/>
                  <a:gd name="connsiteY72" fmla="*/ 2889286 h 3218350"/>
                  <a:gd name="connsiteX73" fmla="*/ 3104961 w 3631571"/>
                  <a:gd name="connsiteY73" fmla="*/ 1527810 h 3218350"/>
                  <a:gd name="connsiteX74" fmla="*/ 2975569 w 3631571"/>
                  <a:gd name="connsiteY74" fmla="*/ 211002 h 3218350"/>
                  <a:gd name="connsiteX75" fmla="*/ 3111996 w 3631571"/>
                  <a:gd name="connsiteY75" fmla="*/ 211002 h 3218350"/>
                  <a:gd name="connsiteX76" fmla="*/ 3241389 w 3631571"/>
                  <a:gd name="connsiteY76" fmla="*/ 1527810 h 3218350"/>
                  <a:gd name="connsiteX77" fmla="*/ 3104961 w 3631571"/>
                  <a:gd name="connsiteY77" fmla="*/ 1527810 h 3218350"/>
                  <a:gd name="connsiteX78" fmla="*/ 3023431 w 3631571"/>
                  <a:gd name="connsiteY78" fmla="*/ 1667691 h 3218350"/>
                  <a:gd name="connsiteX79" fmla="*/ 2964908 w 3631571"/>
                  <a:gd name="connsiteY79" fmla="*/ 1609168 h 3218350"/>
                  <a:gd name="connsiteX80" fmla="*/ 3023431 w 3631571"/>
                  <a:gd name="connsiteY80" fmla="*/ 1550646 h 3218350"/>
                  <a:gd name="connsiteX81" fmla="*/ 3243635 w 3631571"/>
                  <a:gd name="connsiteY81" fmla="*/ 1550646 h 3218350"/>
                  <a:gd name="connsiteX82" fmla="*/ 3255136 w 3631571"/>
                  <a:gd name="connsiteY82" fmla="*/ 1667691 h 3218350"/>
                  <a:gd name="connsiteX83" fmla="*/ 3023431 w 3631571"/>
                  <a:gd name="connsiteY83" fmla="*/ 1667691 h 3218350"/>
                  <a:gd name="connsiteX84" fmla="*/ 3601546 w 3631571"/>
                  <a:gd name="connsiteY84" fmla="*/ 3186383 h 3218350"/>
                  <a:gd name="connsiteX85" fmla="*/ 3580979 w 3631571"/>
                  <a:gd name="connsiteY85" fmla="*/ 3195501 h 3218350"/>
                  <a:gd name="connsiteX86" fmla="*/ 3453381 w 3631571"/>
                  <a:gd name="connsiteY86" fmla="*/ 3195501 h 3218350"/>
                  <a:gd name="connsiteX87" fmla="*/ 3425750 w 3631571"/>
                  <a:gd name="connsiteY87" fmla="*/ 3170453 h 3218350"/>
                  <a:gd name="connsiteX88" fmla="*/ 3133713 w 3631571"/>
                  <a:gd name="connsiteY88" fmla="*/ 198467 h 3218350"/>
                  <a:gd name="connsiteX89" fmla="*/ 3122348 w 3631571"/>
                  <a:gd name="connsiteY89" fmla="*/ 188166 h 3218350"/>
                  <a:gd name="connsiteX90" fmla="*/ 533399 w 3631571"/>
                  <a:gd name="connsiteY90" fmla="*/ 188166 h 3218350"/>
                  <a:gd name="connsiteX91" fmla="*/ 513801 w 3631571"/>
                  <a:gd name="connsiteY91" fmla="*/ 185438 h 3218350"/>
                  <a:gd name="connsiteX92" fmla="*/ 510692 w 3631571"/>
                  <a:gd name="connsiteY92" fmla="*/ 185007 h 3218350"/>
                  <a:gd name="connsiteX93" fmla="*/ 504260 w 3631571"/>
                  <a:gd name="connsiteY93" fmla="*/ 186988 h 3218350"/>
                  <a:gd name="connsiteX94" fmla="*/ 499328 w 3631571"/>
                  <a:gd name="connsiteY94" fmla="*/ 195302 h 3218350"/>
                  <a:gd name="connsiteX95" fmla="*/ 205992 w 3631571"/>
                  <a:gd name="connsiteY95" fmla="*/ 3180525 h 3218350"/>
                  <a:gd name="connsiteX96" fmla="*/ 189473 w 3631571"/>
                  <a:gd name="connsiteY96" fmla="*/ 3195501 h 3218350"/>
                  <a:gd name="connsiteX97" fmla="*/ 39442 w 3631571"/>
                  <a:gd name="connsiteY97" fmla="*/ 3195501 h 3218350"/>
                  <a:gd name="connsiteX98" fmla="*/ 27144 w 3631571"/>
                  <a:gd name="connsiteY98" fmla="*/ 3190052 h 3218350"/>
                  <a:gd name="connsiteX99" fmla="*/ 22923 w 3631571"/>
                  <a:gd name="connsiteY99" fmla="*/ 3177280 h 3218350"/>
                  <a:gd name="connsiteX100" fmla="*/ 313725 w 3631571"/>
                  <a:gd name="connsiteY100" fmla="*/ 217879 h 3218350"/>
                  <a:gd name="connsiteX101" fmla="*/ 527204 w 3631571"/>
                  <a:gd name="connsiteY101" fmla="*/ 22836 h 3218350"/>
                  <a:gd name="connsiteX102" fmla="*/ 529479 w 3631571"/>
                  <a:gd name="connsiteY102" fmla="*/ 22944 h 3218350"/>
                  <a:gd name="connsiteX103" fmla="*/ 533406 w 3631571"/>
                  <a:gd name="connsiteY103" fmla="*/ 22836 h 3218350"/>
                  <a:gd name="connsiteX104" fmla="*/ 3125507 w 3631571"/>
                  <a:gd name="connsiteY104" fmla="*/ 22836 h 3218350"/>
                  <a:gd name="connsiteX105" fmla="*/ 3153081 w 3631571"/>
                  <a:gd name="connsiteY105" fmla="*/ 28328 h 3218350"/>
                  <a:gd name="connsiteX106" fmla="*/ 3154790 w 3631571"/>
                  <a:gd name="connsiteY106" fmla="*/ 28888 h 3218350"/>
                  <a:gd name="connsiteX107" fmla="*/ 3319007 w 3631571"/>
                  <a:gd name="connsiteY107" fmla="*/ 217886 h 3218350"/>
                  <a:gd name="connsiteX108" fmla="*/ 3608603 w 3631571"/>
                  <a:gd name="connsiteY108" fmla="*/ 3165033 h 3218350"/>
                  <a:gd name="connsiteX109" fmla="*/ 3601546 w 3631571"/>
                  <a:gd name="connsiteY109" fmla="*/ 3186383 h 321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3631571" h="3218350">
                    <a:moveTo>
                      <a:pt x="3631331" y="3162794"/>
                    </a:moveTo>
                    <a:lnTo>
                      <a:pt x="3341735" y="215646"/>
                    </a:lnTo>
                    <a:cubicBezTo>
                      <a:pt x="3331828" y="114812"/>
                      <a:pt x="3259250" y="31034"/>
                      <a:pt x="3161014" y="6899"/>
                    </a:cubicBezTo>
                    <a:cubicBezTo>
                      <a:pt x="3149714" y="2319"/>
                      <a:pt x="3137776" y="0"/>
                      <a:pt x="3125507" y="0"/>
                    </a:cubicBezTo>
                    <a:lnTo>
                      <a:pt x="533399" y="0"/>
                    </a:lnTo>
                    <a:cubicBezTo>
                      <a:pt x="532308" y="0"/>
                      <a:pt x="531202" y="22"/>
                      <a:pt x="530061" y="65"/>
                    </a:cubicBezTo>
                    <a:cubicBezTo>
                      <a:pt x="529666" y="22"/>
                      <a:pt x="529271" y="0"/>
                      <a:pt x="528869" y="0"/>
                    </a:cubicBezTo>
                    <a:cubicBezTo>
                      <a:pt x="469399" y="0"/>
                      <a:pt x="412385" y="21996"/>
                      <a:pt x="368328" y="61939"/>
                    </a:cubicBezTo>
                    <a:cubicBezTo>
                      <a:pt x="324271" y="101883"/>
                      <a:pt x="296805" y="156471"/>
                      <a:pt x="290990" y="215654"/>
                    </a:cubicBezTo>
                    <a:lnTo>
                      <a:pt x="187" y="3175055"/>
                    </a:lnTo>
                    <a:cubicBezTo>
                      <a:pt x="-897" y="3186111"/>
                      <a:pt x="2757" y="3197166"/>
                      <a:pt x="10216" y="3205400"/>
                    </a:cubicBezTo>
                    <a:cubicBezTo>
                      <a:pt x="17675" y="3213627"/>
                      <a:pt x="28329" y="3218351"/>
                      <a:pt x="39434" y="3218351"/>
                    </a:cubicBezTo>
                    <a:lnTo>
                      <a:pt x="189466" y="3218351"/>
                    </a:lnTo>
                    <a:cubicBezTo>
                      <a:pt x="209847" y="3218351"/>
                      <a:pt x="226717" y="3203053"/>
                      <a:pt x="228713" y="3182772"/>
                    </a:cubicBezTo>
                    <a:lnTo>
                      <a:pt x="375341" y="1690541"/>
                    </a:lnTo>
                    <a:lnTo>
                      <a:pt x="511769" y="1690541"/>
                    </a:lnTo>
                    <a:lnTo>
                      <a:pt x="393511" y="2894030"/>
                    </a:lnTo>
                    <a:cubicBezTo>
                      <a:pt x="392571" y="2903593"/>
                      <a:pt x="395737" y="2913162"/>
                      <a:pt x="402191" y="2920284"/>
                    </a:cubicBezTo>
                    <a:cubicBezTo>
                      <a:pt x="408644" y="2927405"/>
                      <a:pt x="417855" y="2931490"/>
                      <a:pt x="427467" y="2931490"/>
                    </a:cubicBezTo>
                    <a:lnTo>
                      <a:pt x="569660" y="2931490"/>
                    </a:lnTo>
                    <a:cubicBezTo>
                      <a:pt x="587291" y="2931490"/>
                      <a:pt x="601893" y="2918259"/>
                      <a:pt x="603616" y="2900707"/>
                    </a:cubicBezTo>
                    <a:lnTo>
                      <a:pt x="867913" y="211016"/>
                    </a:lnTo>
                    <a:lnTo>
                      <a:pt x="2764797" y="211016"/>
                    </a:lnTo>
                    <a:lnTo>
                      <a:pt x="3028527" y="2894985"/>
                    </a:lnTo>
                    <a:cubicBezTo>
                      <a:pt x="3030574" y="2915797"/>
                      <a:pt x="3047882" y="2931490"/>
                      <a:pt x="3068794" y="2931490"/>
                    </a:cubicBezTo>
                    <a:lnTo>
                      <a:pt x="3198243" y="2931490"/>
                    </a:lnTo>
                    <a:cubicBezTo>
                      <a:pt x="3209637" y="2931490"/>
                      <a:pt x="3220563" y="2926651"/>
                      <a:pt x="3228216" y="2918202"/>
                    </a:cubicBezTo>
                    <a:cubicBezTo>
                      <a:pt x="3235868" y="2909760"/>
                      <a:pt x="3239623" y="2898410"/>
                      <a:pt x="3238503" y="2887067"/>
                    </a:cubicBezTo>
                    <a:lnTo>
                      <a:pt x="3120927" y="1690534"/>
                    </a:lnTo>
                    <a:lnTo>
                      <a:pt x="3257354" y="1690534"/>
                    </a:lnTo>
                    <a:lnTo>
                      <a:pt x="3402992" y="3172693"/>
                    </a:lnTo>
                    <a:cubicBezTo>
                      <a:pt x="3405548" y="3198717"/>
                      <a:pt x="3427200" y="3218344"/>
                      <a:pt x="3453352" y="3218344"/>
                    </a:cubicBezTo>
                    <a:lnTo>
                      <a:pt x="3580950" y="3218344"/>
                    </a:lnTo>
                    <a:cubicBezTo>
                      <a:pt x="3595200" y="3218344"/>
                      <a:pt x="3608869" y="3212285"/>
                      <a:pt x="3618438" y="3201732"/>
                    </a:cubicBezTo>
                    <a:cubicBezTo>
                      <a:pt x="3628036" y="3191164"/>
                      <a:pt x="3632724" y="3176972"/>
                      <a:pt x="3631331" y="3162794"/>
                    </a:cubicBezTo>
                    <a:close/>
                    <a:moveTo>
                      <a:pt x="391343" y="1527810"/>
                    </a:moveTo>
                    <a:lnTo>
                      <a:pt x="520822" y="210162"/>
                    </a:lnTo>
                    <a:cubicBezTo>
                      <a:pt x="524993" y="210722"/>
                      <a:pt x="529199" y="211002"/>
                      <a:pt x="533406" y="211002"/>
                    </a:cubicBezTo>
                    <a:lnTo>
                      <a:pt x="657170" y="211002"/>
                    </a:lnTo>
                    <a:lnTo>
                      <a:pt x="527778" y="1527810"/>
                    </a:lnTo>
                    <a:lnTo>
                      <a:pt x="391343" y="1527810"/>
                    </a:lnTo>
                    <a:close/>
                    <a:moveTo>
                      <a:pt x="389096" y="1550646"/>
                    </a:moveTo>
                    <a:lnTo>
                      <a:pt x="609301" y="1550646"/>
                    </a:lnTo>
                    <a:cubicBezTo>
                      <a:pt x="641571" y="1550646"/>
                      <a:pt x="667824" y="1576899"/>
                      <a:pt x="667824" y="1609168"/>
                    </a:cubicBezTo>
                    <a:cubicBezTo>
                      <a:pt x="667824" y="1641437"/>
                      <a:pt x="641571" y="1667691"/>
                      <a:pt x="609301" y="1667691"/>
                    </a:cubicBezTo>
                    <a:lnTo>
                      <a:pt x="377596" y="1667691"/>
                    </a:lnTo>
                    <a:lnTo>
                      <a:pt x="389096" y="1550646"/>
                    </a:lnTo>
                    <a:close/>
                    <a:moveTo>
                      <a:pt x="580902" y="2898453"/>
                    </a:moveTo>
                    <a:cubicBezTo>
                      <a:pt x="580335" y="2904253"/>
                      <a:pt x="575503" y="2908632"/>
                      <a:pt x="569674" y="2908632"/>
                    </a:cubicBezTo>
                    <a:lnTo>
                      <a:pt x="427482" y="2908632"/>
                    </a:lnTo>
                    <a:cubicBezTo>
                      <a:pt x="424259" y="2908632"/>
                      <a:pt x="421286" y="2907319"/>
                      <a:pt x="419118" y="2904928"/>
                    </a:cubicBezTo>
                    <a:cubicBezTo>
                      <a:pt x="416950" y="2902537"/>
                      <a:pt x="415931" y="2899458"/>
                      <a:pt x="416247" y="2896249"/>
                    </a:cubicBezTo>
                    <a:lnTo>
                      <a:pt x="534727" y="1690527"/>
                    </a:lnTo>
                    <a:lnTo>
                      <a:pt x="609301" y="1690527"/>
                    </a:lnTo>
                    <a:cubicBezTo>
                      <a:pt x="654162" y="1690527"/>
                      <a:pt x="690660" y="1654029"/>
                      <a:pt x="690660" y="1609168"/>
                    </a:cubicBezTo>
                    <a:cubicBezTo>
                      <a:pt x="690660" y="1564307"/>
                      <a:pt x="654162" y="1527810"/>
                      <a:pt x="609301" y="1527810"/>
                    </a:cubicBezTo>
                    <a:lnTo>
                      <a:pt x="550715" y="1527810"/>
                    </a:lnTo>
                    <a:lnTo>
                      <a:pt x="680107" y="211002"/>
                    </a:lnTo>
                    <a:lnTo>
                      <a:pt x="844977" y="211002"/>
                    </a:lnTo>
                    <a:lnTo>
                      <a:pt x="580902" y="2898453"/>
                    </a:lnTo>
                    <a:close/>
                    <a:moveTo>
                      <a:pt x="3215796" y="2889286"/>
                    </a:moveTo>
                    <a:cubicBezTo>
                      <a:pt x="3216291" y="2894296"/>
                      <a:pt x="3214697" y="2899113"/>
                      <a:pt x="3211316" y="2902846"/>
                    </a:cubicBezTo>
                    <a:cubicBezTo>
                      <a:pt x="3207935" y="2906579"/>
                      <a:pt x="3203298" y="2908632"/>
                      <a:pt x="3198258" y="2908632"/>
                    </a:cubicBezTo>
                    <a:lnTo>
                      <a:pt x="3068808" y="2908632"/>
                    </a:lnTo>
                    <a:cubicBezTo>
                      <a:pt x="3059698" y="2908632"/>
                      <a:pt x="3052160" y="2901798"/>
                      <a:pt x="3051270" y="2892731"/>
                    </a:cubicBezTo>
                    <a:lnTo>
                      <a:pt x="2787755" y="210995"/>
                    </a:lnTo>
                    <a:lnTo>
                      <a:pt x="2952625" y="210995"/>
                    </a:lnTo>
                    <a:lnTo>
                      <a:pt x="3082017" y="1527803"/>
                    </a:lnTo>
                    <a:lnTo>
                      <a:pt x="3023431" y="1527803"/>
                    </a:lnTo>
                    <a:cubicBezTo>
                      <a:pt x="2978570" y="1527803"/>
                      <a:pt x="2942072" y="1564300"/>
                      <a:pt x="2942072" y="1609161"/>
                    </a:cubicBezTo>
                    <a:cubicBezTo>
                      <a:pt x="2942072" y="1654022"/>
                      <a:pt x="2978570" y="1690520"/>
                      <a:pt x="3023431" y="1690520"/>
                    </a:cubicBezTo>
                    <a:lnTo>
                      <a:pt x="3098005" y="1690520"/>
                    </a:lnTo>
                    <a:lnTo>
                      <a:pt x="3215796" y="2889286"/>
                    </a:lnTo>
                    <a:close/>
                    <a:moveTo>
                      <a:pt x="3104961" y="1527810"/>
                    </a:moveTo>
                    <a:lnTo>
                      <a:pt x="2975569" y="211002"/>
                    </a:lnTo>
                    <a:lnTo>
                      <a:pt x="3111996" y="211002"/>
                    </a:lnTo>
                    <a:lnTo>
                      <a:pt x="3241389" y="1527810"/>
                    </a:lnTo>
                    <a:lnTo>
                      <a:pt x="3104961" y="1527810"/>
                    </a:lnTo>
                    <a:close/>
                    <a:moveTo>
                      <a:pt x="3023431" y="1667691"/>
                    </a:moveTo>
                    <a:cubicBezTo>
                      <a:pt x="2991162" y="1667691"/>
                      <a:pt x="2964908" y="1641437"/>
                      <a:pt x="2964908" y="1609168"/>
                    </a:cubicBezTo>
                    <a:cubicBezTo>
                      <a:pt x="2964908" y="1576899"/>
                      <a:pt x="2991162" y="1550646"/>
                      <a:pt x="3023431" y="1550646"/>
                    </a:cubicBezTo>
                    <a:lnTo>
                      <a:pt x="3243635" y="1550646"/>
                    </a:lnTo>
                    <a:lnTo>
                      <a:pt x="3255136" y="1667691"/>
                    </a:lnTo>
                    <a:lnTo>
                      <a:pt x="3023431" y="1667691"/>
                    </a:lnTo>
                    <a:close/>
                    <a:moveTo>
                      <a:pt x="3601546" y="3186383"/>
                    </a:moveTo>
                    <a:cubicBezTo>
                      <a:pt x="3596219" y="3192263"/>
                      <a:pt x="3588911" y="3195501"/>
                      <a:pt x="3580979" y="3195501"/>
                    </a:cubicBezTo>
                    <a:lnTo>
                      <a:pt x="3453381" y="3195501"/>
                    </a:lnTo>
                    <a:cubicBezTo>
                      <a:pt x="3439030" y="3195501"/>
                      <a:pt x="3427157" y="3184732"/>
                      <a:pt x="3425750" y="3170453"/>
                    </a:cubicBezTo>
                    <a:lnTo>
                      <a:pt x="3133713" y="198467"/>
                    </a:lnTo>
                    <a:cubicBezTo>
                      <a:pt x="3133138" y="192624"/>
                      <a:pt x="3128221" y="188166"/>
                      <a:pt x="3122348" y="188166"/>
                    </a:cubicBezTo>
                    <a:lnTo>
                      <a:pt x="533399" y="188166"/>
                    </a:lnTo>
                    <a:cubicBezTo>
                      <a:pt x="526794" y="188166"/>
                      <a:pt x="520204" y="187247"/>
                      <a:pt x="513801" y="185438"/>
                    </a:cubicBezTo>
                    <a:cubicBezTo>
                      <a:pt x="512781" y="185151"/>
                      <a:pt x="511733" y="185007"/>
                      <a:pt x="510692" y="185007"/>
                    </a:cubicBezTo>
                    <a:cubicBezTo>
                      <a:pt x="508424" y="185007"/>
                      <a:pt x="506177" y="185682"/>
                      <a:pt x="504260" y="186988"/>
                    </a:cubicBezTo>
                    <a:cubicBezTo>
                      <a:pt x="501467" y="188891"/>
                      <a:pt x="499658" y="191942"/>
                      <a:pt x="499328" y="195302"/>
                    </a:cubicBezTo>
                    <a:lnTo>
                      <a:pt x="205992" y="3180525"/>
                    </a:lnTo>
                    <a:cubicBezTo>
                      <a:pt x="205152" y="3189061"/>
                      <a:pt x="198052" y="3195501"/>
                      <a:pt x="189473" y="3195501"/>
                    </a:cubicBezTo>
                    <a:lnTo>
                      <a:pt x="39442" y="3195501"/>
                    </a:lnTo>
                    <a:cubicBezTo>
                      <a:pt x="34696" y="3195501"/>
                      <a:pt x="30332" y="3193562"/>
                      <a:pt x="27144" y="3190052"/>
                    </a:cubicBezTo>
                    <a:cubicBezTo>
                      <a:pt x="23957" y="3186534"/>
                      <a:pt x="22456" y="3182004"/>
                      <a:pt x="22923" y="3177280"/>
                    </a:cubicBezTo>
                    <a:lnTo>
                      <a:pt x="313725" y="217879"/>
                    </a:lnTo>
                    <a:cubicBezTo>
                      <a:pt x="324594" y="107238"/>
                      <a:pt x="416225" y="23669"/>
                      <a:pt x="527204" y="22836"/>
                    </a:cubicBezTo>
                    <a:cubicBezTo>
                      <a:pt x="527950" y="22944"/>
                      <a:pt x="528718" y="22980"/>
                      <a:pt x="529479" y="22944"/>
                    </a:cubicBezTo>
                    <a:cubicBezTo>
                      <a:pt x="530872" y="22872"/>
                      <a:pt x="532157" y="22836"/>
                      <a:pt x="533406" y="22836"/>
                    </a:cubicBezTo>
                    <a:lnTo>
                      <a:pt x="3125507" y="22836"/>
                    </a:lnTo>
                    <a:cubicBezTo>
                      <a:pt x="3135055" y="22836"/>
                      <a:pt x="3144330" y="24688"/>
                      <a:pt x="3153081" y="28328"/>
                    </a:cubicBezTo>
                    <a:cubicBezTo>
                      <a:pt x="3153634" y="28558"/>
                      <a:pt x="3154208" y="28744"/>
                      <a:pt x="3154790" y="28888"/>
                    </a:cubicBezTo>
                    <a:cubicBezTo>
                      <a:pt x="3244023" y="50468"/>
                      <a:pt x="3310019" y="126420"/>
                      <a:pt x="3319007" y="217886"/>
                    </a:cubicBezTo>
                    <a:lnTo>
                      <a:pt x="3608603" y="3165033"/>
                    </a:lnTo>
                    <a:cubicBezTo>
                      <a:pt x="3609378" y="3172923"/>
                      <a:pt x="3606873" y="3180504"/>
                      <a:pt x="3601546" y="31863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aphic 5">
            <a:extLst>
              <a:ext uri="{FF2B5EF4-FFF2-40B4-BE49-F238E27FC236}">
                <a16:creationId xmlns:a16="http://schemas.microsoft.com/office/drawing/2014/main" id="{2AD6A77C-12C3-4B45-9769-AD6240984BF2}"/>
              </a:ext>
            </a:extLst>
          </p:cNvPr>
          <p:cNvGrpSpPr/>
          <p:nvPr userDrawn="1"/>
        </p:nvGrpSpPr>
        <p:grpSpPr>
          <a:xfrm flipH="1">
            <a:off x="485252" y="2747646"/>
            <a:ext cx="546964" cy="3551714"/>
            <a:chOff x="1095706" y="2571459"/>
            <a:chExt cx="641333" cy="4164498"/>
          </a:xfrm>
        </p:grpSpPr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957C10B1-AFED-4FD8-B31B-592F9538003B}"/>
                </a:ext>
              </a:extLst>
            </p:cNvPr>
            <p:cNvSpPr/>
            <p:nvPr/>
          </p:nvSpPr>
          <p:spPr>
            <a:xfrm>
              <a:off x="1107844" y="5774239"/>
              <a:ext cx="617065" cy="949594"/>
            </a:xfrm>
            <a:custGeom>
              <a:avLst/>
              <a:gdLst>
                <a:gd name="connsiteX0" fmla="*/ 569162 w 617065"/>
                <a:gd name="connsiteY0" fmla="*/ 949594 h 949594"/>
                <a:gd name="connsiteX1" fmla="*/ 47903 w 617065"/>
                <a:gd name="connsiteY1" fmla="*/ 949594 h 949594"/>
                <a:gd name="connsiteX2" fmla="*/ 128 w 617065"/>
                <a:gd name="connsiteY2" fmla="*/ 898229 h 949594"/>
                <a:gd name="connsiteX3" fmla="*/ 62046 w 617065"/>
                <a:gd name="connsiteY3" fmla="*/ 44437 h 949594"/>
                <a:gd name="connsiteX4" fmla="*/ 109821 w 617065"/>
                <a:gd name="connsiteY4" fmla="*/ 0 h 949594"/>
                <a:gd name="connsiteX5" fmla="*/ 507244 w 617065"/>
                <a:gd name="connsiteY5" fmla="*/ 0 h 949594"/>
                <a:gd name="connsiteX6" fmla="*/ 555020 w 617065"/>
                <a:gd name="connsiteY6" fmla="*/ 44437 h 949594"/>
                <a:gd name="connsiteX7" fmla="*/ 616937 w 617065"/>
                <a:gd name="connsiteY7" fmla="*/ 898229 h 949594"/>
                <a:gd name="connsiteX8" fmla="*/ 569162 w 617065"/>
                <a:gd name="connsiteY8" fmla="*/ 949594 h 949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7065" h="949594">
                  <a:moveTo>
                    <a:pt x="569162" y="949594"/>
                  </a:moveTo>
                  <a:lnTo>
                    <a:pt x="47903" y="949594"/>
                  </a:lnTo>
                  <a:cubicBezTo>
                    <a:pt x="20085" y="949594"/>
                    <a:pt x="-1882" y="925975"/>
                    <a:pt x="128" y="898229"/>
                  </a:cubicBezTo>
                  <a:lnTo>
                    <a:pt x="62046" y="44437"/>
                  </a:lnTo>
                  <a:cubicBezTo>
                    <a:pt x="63862" y="19390"/>
                    <a:pt x="84709" y="0"/>
                    <a:pt x="109821" y="0"/>
                  </a:cubicBezTo>
                  <a:lnTo>
                    <a:pt x="507244" y="0"/>
                  </a:lnTo>
                  <a:cubicBezTo>
                    <a:pt x="532356" y="0"/>
                    <a:pt x="553203" y="19390"/>
                    <a:pt x="555020" y="44437"/>
                  </a:cubicBezTo>
                  <a:lnTo>
                    <a:pt x="616937" y="898229"/>
                  </a:lnTo>
                  <a:cubicBezTo>
                    <a:pt x="618955" y="925975"/>
                    <a:pt x="596980" y="949594"/>
                    <a:pt x="569162" y="949594"/>
                  </a:cubicBezTo>
                  <a:close/>
                </a:path>
              </a:pathLst>
            </a:custGeom>
            <a:solidFill>
              <a:schemeClr val="bg2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259554DD-BDD4-4F04-9AB4-A443AAD19EA7}"/>
                </a:ext>
              </a:extLst>
            </p:cNvPr>
            <p:cNvSpPr/>
            <p:nvPr/>
          </p:nvSpPr>
          <p:spPr>
            <a:xfrm>
              <a:off x="1208734" y="2763925"/>
              <a:ext cx="415269" cy="422577"/>
            </a:xfrm>
            <a:custGeom>
              <a:avLst/>
              <a:gdLst>
                <a:gd name="connsiteX0" fmla="*/ 247133 w 415269"/>
                <a:gd name="connsiteY0" fmla="*/ 422578 h 422577"/>
                <a:gd name="connsiteX1" fmla="*/ 168144 w 415269"/>
                <a:gd name="connsiteY1" fmla="*/ 422578 h 422577"/>
                <a:gd name="connsiteX2" fmla="*/ 46849 w 415269"/>
                <a:gd name="connsiteY2" fmla="*/ 316905 h 422577"/>
                <a:gd name="connsiteX3" fmla="*/ 0 w 415269"/>
                <a:gd name="connsiteY3" fmla="*/ 0 h 422577"/>
                <a:gd name="connsiteX4" fmla="*/ 415270 w 415269"/>
                <a:gd name="connsiteY4" fmla="*/ 0 h 422577"/>
                <a:gd name="connsiteX5" fmla="*/ 368420 w 415269"/>
                <a:gd name="connsiteY5" fmla="*/ 316905 h 422577"/>
                <a:gd name="connsiteX6" fmla="*/ 247133 w 415269"/>
                <a:gd name="connsiteY6" fmla="*/ 422578 h 42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269" h="422577">
                  <a:moveTo>
                    <a:pt x="247133" y="422578"/>
                  </a:moveTo>
                  <a:lnTo>
                    <a:pt x="168144" y="422578"/>
                  </a:lnTo>
                  <a:cubicBezTo>
                    <a:pt x="109779" y="422578"/>
                    <a:pt x="46849" y="375269"/>
                    <a:pt x="46849" y="316905"/>
                  </a:cubicBezTo>
                  <a:lnTo>
                    <a:pt x="0" y="0"/>
                  </a:lnTo>
                  <a:lnTo>
                    <a:pt x="415270" y="0"/>
                  </a:lnTo>
                  <a:lnTo>
                    <a:pt x="368420" y="316905"/>
                  </a:lnTo>
                  <a:cubicBezTo>
                    <a:pt x="368427" y="375269"/>
                    <a:pt x="305497" y="422578"/>
                    <a:pt x="247133" y="422578"/>
                  </a:cubicBezTo>
                  <a:close/>
                </a:path>
              </a:pathLst>
            </a:custGeom>
            <a:solidFill>
              <a:schemeClr val="accent3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9597C65F-1A90-420F-A211-68B173DC0969}"/>
                </a:ext>
              </a:extLst>
            </p:cNvPr>
            <p:cNvSpPr/>
            <p:nvPr/>
          </p:nvSpPr>
          <p:spPr>
            <a:xfrm>
              <a:off x="1095706" y="2571459"/>
              <a:ext cx="641333" cy="4164498"/>
            </a:xfrm>
            <a:custGeom>
              <a:avLst/>
              <a:gdLst>
                <a:gd name="connsiteX0" fmla="*/ 641179 w 641333"/>
                <a:gd name="connsiteY0" fmla="*/ 4100126 h 4164498"/>
                <a:gd name="connsiteX1" fmla="*/ 579261 w 641333"/>
                <a:gd name="connsiteY1" fmla="*/ 3246334 h 4164498"/>
                <a:gd name="connsiteX2" fmla="*/ 519382 w 641333"/>
                <a:gd name="connsiteY2" fmla="*/ 3190641 h 4164498"/>
                <a:gd name="connsiteX3" fmla="*/ 436114 w 641333"/>
                <a:gd name="connsiteY3" fmla="*/ 3190641 h 4164498"/>
                <a:gd name="connsiteX4" fmla="*/ 412280 w 641333"/>
                <a:gd name="connsiteY4" fmla="*/ 614879 h 4164498"/>
                <a:gd name="connsiteX5" fmla="*/ 449531 w 641333"/>
                <a:gd name="connsiteY5" fmla="*/ 592323 h 4164498"/>
                <a:gd name="connsiteX6" fmla="*/ 492153 w 641333"/>
                <a:gd name="connsiteY6" fmla="*/ 510175 h 4164498"/>
                <a:gd name="connsiteX7" fmla="*/ 538894 w 641333"/>
                <a:gd name="connsiteY7" fmla="*/ 194024 h 4164498"/>
                <a:gd name="connsiteX8" fmla="*/ 538995 w 641333"/>
                <a:gd name="connsiteY8" fmla="*/ 192459 h 4164498"/>
                <a:gd name="connsiteX9" fmla="*/ 571149 w 641333"/>
                <a:gd name="connsiteY9" fmla="*/ 192459 h 4164498"/>
                <a:gd name="connsiteX10" fmla="*/ 599276 w 641333"/>
                <a:gd name="connsiteY10" fmla="*/ 164332 h 4164498"/>
                <a:gd name="connsiteX11" fmla="*/ 599276 w 641333"/>
                <a:gd name="connsiteY11" fmla="*/ 119162 h 4164498"/>
                <a:gd name="connsiteX12" fmla="*/ 571149 w 641333"/>
                <a:gd name="connsiteY12" fmla="*/ 91035 h 4164498"/>
                <a:gd name="connsiteX13" fmla="*/ 528305 w 641333"/>
                <a:gd name="connsiteY13" fmla="*/ 91035 h 4164498"/>
                <a:gd name="connsiteX14" fmla="*/ 528305 w 641333"/>
                <a:gd name="connsiteY14" fmla="*/ 84086 h 4164498"/>
                <a:gd name="connsiteX15" fmla="*/ 444219 w 641333"/>
                <a:gd name="connsiteY15" fmla="*/ 0 h 4164498"/>
                <a:gd name="connsiteX16" fmla="*/ 197115 w 641333"/>
                <a:gd name="connsiteY16" fmla="*/ 0 h 4164498"/>
                <a:gd name="connsiteX17" fmla="*/ 113029 w 641333"/>
                <a:gd name="connsiteY17" fmla="*/ 84086 h 4164498"/>
                <a:gd name="connsiteX18" fmla="*/ 113029 w 641333"/>
                <a:gd name="connsiteY18" fmla="*/ 91035 h 4164498"/>
                <a:gd name="connsiteX19" fmla="*/ 70185 w 641333"/>
                <a:gd name="connsiteY19" fmla="*/ 91035 h 4164498"/>
                <a:gd name="connsiteX20" fmla="*/ 42058 w 641333"/>
                <a:gd name="connsiteY20" fmla="*/ 119162 h 4164498"/>
                <a:gd name="connsiteX21" fmla="*/ 42058 w 641333"/>
                <a:gd name="connsiteY21" fmla="*/ 164332 h 4164498"/>
                <a:gd name="connsiteX22" fmla="*/ 70185 w 641333"/>
                <a:gd name="connsiteY22" fmla="*/ 192459 h 4164498"/>
                <a:gd name="connsiteX23" fmla="*/ 102339 w 641333"/>
                <a:gd name="connsiteY23" fmla="*/ 192459 h 4164498"/>
                <a:gd name="connsiteX24" fmla="*/ 102440 w 641333"/>
                <a:gd name="connsiteY24" fmla="*/ 194024 h 4164498"/>
                <a:gd name="connsiteX25" fmla="*/ 149181 w 641333"/>
                <a:gd name="connsiteY25" fmla="*/ 510175 h 4164498"/>
                <a:gd name="connsiteX26" fmla="*/ 191802 w 641333"/>
                <a:gd name="connsiteY26" fmla="*/ 592323 h 4164498"/>
                <a:gd name="connsiteX27" fmla="*/ 229054 w 641333"/>
                <a:gd name="connsiteY27" fmla="*/ 614879 h 4164498"/>
                <a:gd name="connsiteX28" fmla="*/ 205220 w 641333"/>
                <a:gd name="connsiteY28" fmla="*/ 3190641 h 4164498"/>
                <a:gd name="connsiteX29" fmla="*/ 121952 w 641333"/>
                <a:gd name="connsiteY29" fmla="*/ 3190641 h 4164498"/>
                <a:gd name="connsiteX30" fmla="*/ 62073 w 641333"/>
                <a:gd name="connsiteY30" fmla="*/ 3246334 h 4164498"/>
                <a:gd name="connsiteX31" fmla="*/ 155 w 641333"/>
                <a:gd name="connsiteY31" fmla="*/ 4100126 h 4164498"/>
                <a:gd name="connsiteX32" fmla="*/ 16071 w 641333"/>
                <a:gd name="connsiteY32" fmla="*/ 4145353 h 4164498"/>
                <a:gd name="connsiteX33" fmla="*/ 60027 w 641333"/>
                <a:gd name="connsiteY33" fmla="*/ 4164499 h 4164498"/>
                <a:gd name="connsiteX34" fmla="*/ 581286 w 641333"/>
                <a:gd name="connsiteY34" fmla="*/ 4164499 h 4164498"/>
                <a:gd name="connsiteX35" fmla="*/ 625242 w 641333"/>
                <a:gd name="connsiteY35" fmla="*/ 4145353 h 4164498"/>
                <a:gd name="connsiteX36" fmla="*/ 641179 w 641333"/>
                <a:gd name="connsiteY36" fmla="*/ 4100126 h 4164498"/>
                <a:gd name="connsiteX37" fmla="*/ 170589 w 641333"/>
                <a:gd name="connsiteY37" fmla="*/ 509371 h 4164498"/>
                <a:gd name="connsiteX38" fmla="*/ 170474 w 641333"/>
                <a:gd name="connsiteY38" fmla="*/ 507806 h 4164498"/>
                <a:gd name="connsiteX39" fmla="*/ 125441 w 641333"/>
                <a:gd name="connsiteY39" fmla="*/ 203170 h 4164498"/>
                <a:gd name="connsiteX40" fmla="*/ 515907 w 641333"/>
                <a:gd name="connsiteY40" fmla="*/ 203170 h 4164498"/>
                <a:gd name="connsiteX41" fmla="*/ 470874 w 641333"/>
                <a:gd name="connsiteY41" fmla="*/ 507806 h 4164498"/>
                <a:gd name="connsiteX42" fmla="*/ 470759 w 641333"/>
                <a:gd name="connsiteY42" fmla="*/ 509371 h 4164498"/>
                <a:gd name="connsiteX43" fmla="*/ 360176 w 641333"/>
                <a:gd name="connsiteY43" fmla="*/ 604340 h 4164498"/>
                <a:gd name="connsiteX44" fmla="*/ 281187 w 641333"/>
                <a:gd name="connsiteY44" fmla="*/ 604340 h 4164498"/>
                <a:gd name="connsiteX45" fmla="*/ 170589 w 641333"/>
                <a:gd name="connsiteY45" fmla="*/ 509371 h 4164498"/>
                <a:gd name="connsiteX46" fmla="*/ 607496 w 641333"/>
                <a:gd name="connsiteY46" fmla="*/ 4128834 h 4164498"/>
                <a:gd name="connsiteX47" fmla="*/ 581300 w 641333"/>
                <a:gd name="connsiteY47" fmla="*/ 4140242 h 4164498"/>
                <a:gd name="connsiteX48" fmla="*/ 60041 w 641333"/>
                <a:gd name="connsiteY48" fmla="*/ 4140242 h 4164498"/>
                <a:gd name="connsiteX49" fmla="*/ 33845 w 641333"/>
                <a:gd name="connsiteY49" fmla="*/ 4128834 h 4164498"/>
                <a:gd name="connsiteX50" fmla="*/ 24362 w 641333"/>
                <a:gd name="connsiteY50" fmla="*/ 4101885 h 4164498"/>
                <a:gd name="connsiteX51" fmla="*/ 86280 w 641333"/>
                <a:gd name="connsiteY51" fmla="*/ 3248093 h 4164498"/>
                <a:gd name="connsiteX52" fmla="*/ 121959 w 641333"/>
                <a:gd name="connsiteY52" fmla="*/ 3214912 h 4164498"/>
                <a:gd name="connsiteX53" fmla="*/ 519382 w 641333"/>
                <a:gd name="connsiteY53" fmla="*/ 3214912 h 4164498"/>
                <a:gd name="connsiteX54" fmla="*/ 555061 w 641333"/>
                <a:gd name="connsiteY54" fmla="*/ 3248093 h 4164498"/>
                <a:gd name="connsiteX55" fmla="*/ 616979 w 641333"/>
                <a:gd name="connsiteY55" fmla="*/ 4101885 h 4164498"/>
                <a:gd name="connsiteX56" fmla="*/ 607496 w 641333"/>
                <a:gd name="connsiteY56" fmla="*/ 4128834 h 416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41333" h="4164498">
                  <a:moveTo>
                    <a:pt x="641179" y="4100126"/>
                  </a:moveTo>
                  <a:lnTo>
                    <a:pt x="579261" y="3246334"/>
                  </a:lnTo>
                  <a:cubicBezTo>
                    <a:pt x="577000" y="3215106"/>
                    <a:pt x="550696" y="3190641"/>
                    <a:pt x="519382" y="3190641"/>
                  </a:cubicBezTo>
                  <a:lnTo>
                    <a:pt x="436114" y="3190641"/>
                  </a:lnTo>
                  <a:lnTo>
                    <a:pt x="412280" y="614879"/>
                  </a:lnTo>
                  <a:cubicBezTo>
                    <a:pt x="425583" y="609301"/>
                    <a:pt x="438239" y="601698"/>
                    <a:pt x="449531" y="592323"/>
                  </a:cubicBezTo>
                  <a:cubicBezTo>
                    <a:pt x="476775" y="569695"/>
                    <a:pt x="491887" y="540556"/>
                    <a:pt x="492153" y="510175"/>
                  </a:cubicBezTo>
                  <a:lnTo>
                    <a:pt x="538894" y="194024"/>
                  </a:lnTo>
                  <a:cubicBezTo>
                    <a:pt x="538973" y="193500"/>
                    <a:pt x="538995" y="192976"/>
                    <a:pt x="538995" y="192459"/>
                  </a:cubicBezTo>
                  <a:lnTo>
                    <a:pt x="571149" y="192459"/>
                  </a:lnTo>
                  <a:cubicBezTo>
                    <a:pt x="586684" y="192459"/>
                    <a:pt x="599276" y="179867"/>
                    <a:pt x="599276" y="164332"/>
                  </a:cubicBezTo>
                  <a:lnTo>
                    <a:pt x="599276" y="119162"/>
                  </a:lnTo>
                  <a:cubicBezTo>
                    <a:pt x="599276" y="103627"/>
                    <a:pt x="586684" y="91035"/>
                    <a:pt x="571149" y="91035"/>
                  </a:cubicBezTo>
                  <a:lnTo>
                    <a:pt x="528305" y="91035"/>
                  </a:lnTo>
                  <a:lnTo>
                    <a:pt x="528305" y="84086"/>
                  </a:lnTo>
                  <a:cubicBezTo>
                    <a:pt x="528305" y="37646"/>
                    <a:pt x="490659" y="0"/>
                    <a:pt x="444219" y="0"/>
                  </a:cubicBezTo>
                  <a:lnTo>
                    <a:pt x="197115" y="0"/>
                  </a:lnTo>
                  <a:cubicBezTo>
                    <a:pt x="150675" y="0"/>
                    <a:pt x="113029" y="37646"/>
                    <a:pt x="113029" y="84086"/>
                  </a:cubicBezTo>
                  <a:lnTo>
                    <a:pt x="113029" y="91035"/>
                  </a:lnTo>
                  <a:lnTo>
                    <a:pt x="70185" y="91035"/>
                  </a:lnTo>
                  <a:cubicBezTo>
                    <a:pt x="54650" y="91035"/>
                    <a:pt x="42058" y="103627"/>
                    <a:pt x="42058" y="119162"/>
                  </a:cubicBezTo>
                  <a:lnTo>
                    <a:pt x="42058" y="164332"/>
                  </a:lnTo>
                  <a:cubicBezTo>
                    <a:pt x="42058" y="179867"/>
                    <a:pt x="54650" y="192459"/>
                    <a:pt x="70185" y="192459"/>
                  </a:cubicBezTo>
                  <a:lnTo>
                    <a:pt x="102339" y="192459"/>
                  </a:lnTo>
                  <a:cubicBezTo>
                    <a:pt x="102339" y="192983"/>
                    <a:pt x="102361" y="193500"/>
                    <a:pt x="102440" y="194024"/>
                  </a:cubicBezTo>
                  <a:lnTo>
                    <a:pt x="149181" y="510175"/>
                  </a:lnTo>
                  <a:cubicBezTo>
                    <a:pt x="149447" y="540556"/>
                    <a:pt x="164559" y="569695"/>
                    <a:pt x="191802" y="592323"/>
                  </a:cubicBezTo>
                  <a:cubicBezTo>
                    <a:pt x="203095" y="601698"/>
                    <a:pt x="215751" y="609301"/>
                    <a:pt x="229054" y="614879"/>
                  </a:cubicBezTo>
                  <a:lnTo>
                    <a:pt x="205220" y="3190641"/>
                  </a:lnTo>
                  <a:lnTo>
                    <a:pt x="121952" y="3190641"/>
                  </a:lnTo>
                  <a:cubicBezTo>
                    <a:pt x="90645" y="3190641"/>
                    <a:pt x="64341" y="3215106"/>
                    <a:pt x="62073" y="3246334"/>
                  </a:cubicBezTo>
                  <a:lnTo>
                    <a:pt x="155" y="4100126"/>
                  </a:lnTo>
                  <a:cubicBezTo>
                    <a:pt x="-1044" y="4116702"/>
                    <a:pt x="4757" y="4133185"/>
                    <a:pt x="16071" y="4145353"/>
                  </a:cubicBezTo>
                  <a:cubicBezTo>
                    <a:pt x="27392" y="4157521"/>
                    <a:pt x="43408" y="4164499"/>
                    <a:pt x="60027" y="4164499"/>
                  </a:cubicBezTo>
                  <a:lnTo>
                    <a:pt x="581286" y="4164499"/>
                  </a:lnTo>
                  <a:cubicBezTo>
                    <a:pt x="597905" y="4164499"/>
                    <a:pt x="613928" y="4157521"/>
                    <a:pt x="625242" y="4145353"/>
                  </a:cubicBezTo>
                  <a:cubicBezTo>
                    <a:pt x="636577" y="4133192"/>
                    <a:pt x="642378" y="4116702"/>
                    <a:pt x="641179" y="4100126"/>
                  </a:cubicBezTo>
                  <a:close/>
                  <a:moveTo>
                    <a:pt x="170589" y="509371"/>
                  </a:moveTo>
                  <a:cubicBezTo>
                    <a:pt x="170589" y="508846"/>
                    <a:pt x="170553" y="508322"/>
                    <a:pt x="170474" y="507806"/>
                  </a:cubicBezTo>
                  <a:lnTo>
                    <a:pt x="125441" y="203170"/>
                  </a:lnTo>
                  <a:lnTo>
                    <a:pt x="515907" y="203170"/>
                  </a:lnTo>
                  <a:lnTo>
                    <a:pt x="470874" y="507806"/>
                  </a:lnTo>
                  <a:cubicBezTo>
                    <a:pt x="470795" y="508322"/>
                    <a:pt x="470759" y="508846"/>
                    <a:pt x="470759" y="509371"/>
                  </a:cubicBezTo>
                  <a:cubicBezTo>
                    <a:pt x="470759" y="562853"/>
                    <a:pt x="411311" y="604340"/>
                    <a:pt x="360176" y="604340"/>
                  </a:cubicBezTo>
                  <a:lnTo>
                    <a:pt x="281187" y="604340"/>
                  </a:lnTo>
                  <a:cubicBezTo>
                    <a:pt x="230037" y="604340"/>
                    <a:pt x="170589" y="562853"/>
                    <a:pt x="170589" y="509371"/>
                  </a:cubicBezTo>
                  <a:close/>
                  <a:moveTo>
                    <a:pt x="607496" y="4128834"/>
                  </a:moveTo>
                  <a:cubicBezTo>
                    <a:pt x="600654" y="4136193"/>
                    <a:pt x="591350" y="4140242"/>
                    <a:pt x="581300" y="4140242"/>
                  </a:cubicBezTo>
                  <a:lnTo>
                    <a:pt x="60041" y="4140242"/>
                  </a:lnTo>
                  <a:cubicBezTo>
                    <a:pt x="49991" y="4140242"/>
                    <a:pt x="40694" y="4136193"/>
                    <a:pt x="33845" y="4128834"/>
                  </a:cubicBezTo>
                  <a:cubicBezTo>
                    <a:pt x="27004" y="4121476"/>
                    <a:pt x="23637" y="4111907"/>
                    <a:pt x="24362" y="4101885"/>
                  </a:cubicBezTo>
                  <a:lnTo>
                    <a:pt x="86280" y="3248093"/>
                  </a:lnTo>
                  <a:cubicBezTo>
                    <a:pt x="87630" y="3229485"/>
                    <a:pt x="103301" y="3214912"/>
                    <a:pt x="121959" y="3214912"/>
                  </a:cubicBezTo>
                  <a:lnTo>
                    <a:pt x="519382" y="3214912"/>
                  </a:lnTo>
                  <a:cubicBezTo>
                    <a:pt x="538040" y="3214912"/>
                    <a:pt x="553711" y="3229485"/>
                    <a:pt x="555061" y="3248093"/>
                  </a:cubicBezTo>
                  <a:lnTo>
                    <a:pt x="616979" y="4101885"/>
                  </a:lnTo>
                  <a:cubicBezTo>
                    <a:pt x="617704" y="4111907"/>
                    <a:pt x="614337" y="4121476"/>
                    <a:pt x="607496" y="4128834"/>
                  </a:cubicBezTo>
                  <a:close/>
                </a:path>
              </a:pathLst>
            </a:custGeom>
            <a:solidFill>
              <a:srgbClr val="000000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aphic 5">
            <a:extLst>
              <a:ext uri="{FF2B5EF4-FFF2-40B4-BE49-F238E27FC236}">
                <a16:creationId xmlns:a16="http://schemas.microsoft.com/office/drawing/2014/main" id="{B3F4563D-CB14-44C4-8A23-176ECB08CBD7}"/>
              </a:ext>
            </a:extLst>
          </p:cNvPr>
          <p:cNvGrpSpPr/>
          <p:nvPr userDrawn="1"/>
        </p:nvGrpSpPr>
        <p:grpSpPr>
          <a:xfrm>
            <a:off x="312031" y="5559573"/>
            <a:ext cx="503704" cy="931809"/>
            <a:chOff x="-7525285" y="5697641"/>
            <a:chExt cx="503704" cy="931809"/>
          </a:xfrm>
        </p:grpSpPr>
        <p:sp>
          <p:nvSpPr>
            <p:cNvPr id="32" name="Freeform 272">
              <a:extLst>
                <a:ext uri="{FF2B5EF4-FFF2-40B4-BE49-F238E27FC236}">
                  <a16:creationId xmlns:a16="http://schemas.microsoft.com/office/drawing/2014/main" id="{0AFECABD-2913-4112-A77D-8B3DADE67F46}"/>
                </a:ext>
              </a:extLst>
            </p:cNvPr>
            <p:cNvSpPr/>
            <p:nvPr/>
          </p:nvSpPr>
          <p:spPr>
            <a:xfrm>
              <a:off x="-7518359" y="5739637"/>
              <a:ext cx="485253" cy="881944"/>
            </a:xfrm>
            <a:custGeom>
              <a:avLst/>
              <a:gdLst>
                <a:gd name="connsiteX0" fmla="*/ 197927 w 485253"/>
                <a:gd name="connsiteY0" fmla="*/ 750219 h 881944"/>
                <a:gd name="connsiteX1" fmla="*/ 194446 w 485253"/>
                <a:gd name="connsiteY1" fmla="*/ 748844 h 881944"/>
                <a:gd name="connsiteX2" fmla="*/ 68857 w 485253"/>
                <a:gd name="connsiteY2" fmla="*/ 776874 h 881944"/>
                <a:gd name="connsiteX3" fmla="*/ 36 w 485253"/>
                <a:gd name="connsiteY3" fmla="*/ 758989 h 881944"/>
                <a:gd name="connsiteX4" fmla="*/ 295 w 485253"/>
                <a:gd name="connsiteY4" fmla="*/ 757229 h 881944"/>
                <a:gd name="connsiteX5" fmla="*/ 37613 w 485253"/>
                <a:gd name="connsiteY5" fmla="*/ 732303 h 881944"/>
                <a:gd name="connsiteX6" fmla="*/ 176199 w 485253"/>
                <a:gd name="connsiteY6" fmla="*/ 738322 h 881944"/>
                <a:gd name="connsiteX7" fmla="*/ 178651 w 485253"/>
                <a:gd name="connsiteY7" fmla="*/ 733112 h 881944"/>
                <a:gd name="connsiteX8" fmla="*/ 62194 w 485253"/>
                <a:gd name="connsiteY8" fmla="*/ 605669 h 881944"/>
                <a:gd name="connsiteX9" fmla="*/ 2197 w 485253"/>
                <a:gd name="connsiteY9" fmla="*/ 453143 h 881944"/>
                <a:gd name="connsiteX10" fmla="*/ 7540 w 485253"/>
                <a:gd name="connsiteY10" fmla="*/ 451312 h 881944"/>
                <a:gd name="connsiteX11" fmla="*/ 160058 w 485253"/>
                <a:gd name="connsiteY11" fmla="*/ 638312 h 881944"/>
                <a:gd name="connsiteX12" fmla="*/ 165206 w 485253"/>
                <a:gd name="connsiteY12" fmla="*/ 635349 h 881944"/>
                <a:gd name="connsiteX13" fmla="*/ 100525 w 485253"/>
                <a:gd name="connsiteY13" fmla="*/ 395299 h 881944"/>
                <a:gd name="connsiteX14" fmla="*/ 102294 w 485253"/>
                <a:gd name="connsiteY14" fmla="*/ 2417 h 881944"/>
                <a:gd name="connsiteX15" fmla="*/ 108156 w 485253"/>
                <a:gd name="connsiteY15" fmla="*/ 2259 h 881944"/>
                <a:gd name="connsiteX16" fmla="*/ 134268 w 485253"/>
                <a:gd name="connsiteY16" fmla="*/ 197840 h 881944"/>
                <a:gd name="connsiteX17" fmla="*/ 171806 w 485253"/>
                <a:gd name="connsiteY17" fmla="*/ 478949 h 881944"/>
                <a:gd name="connsiteX18" fmla="*/ 177771 w 485253"/>
                <a:gd name="connsiteY18" fmla="*/ 478454 h 881944"/>
                <a:gd name="connsiteX19" fmla="*/ 186336 w 485253"/>
                <a:gd name="connsiteY19" fmla="*/ 337809 h 881944"/>
                <a:gd name="connsiteX20" fmla="*/ 227788 w 485253"/>
                <a:gd name="connsiteY20" fmla="*/ 200017 h 881944"/>
                <a:gd name="connsiteX21" fmla="*/ 232966 w 485253"/>
                <a:gd name="connsiteY21" fmla="*/ 201620 h 881944"/>
                <a:gd name="connsiteX22" fmla="*/ 242160 w 485253"/>
                <a:gd name="connsiteY22" fmla="*/ 361549 h 881944"/>
                <a:gd name="connsiteX23" fmla="*/ 240211 w 485253"/>
                <a:gd name="connsiteY23" fmla="*/ 594023 h 881944"/>
                <a:gd name="connsiteX24" fmla="*/ 246058 w 485253"/>
                <a:gd name="connsiteY24" fmla="*/ 595077 h 881944"/>
                <a:gd name="connsiteX25" fmla="*/ 318384 w 485253"/>
                <a:gd name="connsiteY25" fmla="*/ 410709 h 881944"/>
                <a:gd name="connsiteX26" fmla="*/ 480403 w 485253"/>
                <a:gd name="connsiteY26" fmla="*/ 126135 h 881944"/>
                <a:gd name="connsiteX27" fmla="*/ 485094 w 485253"/>
                <a:gd name="connsiteY27" fmla="*/ 129459 h 881944"/>
                <a:gd name="connsiteX28" fmla="*/ 420029 w 485253"/>
                <a:gd name="connsiteY28" fmla="*/ 329063 h 881944"/>
                <a:gd name="connsiteX29" fmla="*/ 312270 w 485253"/>
                <a:gd name="connsiteY29" fmla="*/ 621197 h 881944"/>
                <a:gd name="connsiteX30" fmla="*/ 317221 w 485253"/>
                <a:gd name="connsiteY30" fmla="*/ 624364 h 881944"/>
                <a:gd name="connsiteX31" fmla="*/ 385037 w 485253"/>
                <a:gd name="connsiteY31" fmla="*/ 552344 h 881944"/>
                <a:gd name="connsiteX32" fmla="*/ 477959 w 485253"/>
                <a:gd name="connsiteY32" fmla="*/ 433144 h 881944"/>
                <a:gd name="connsiteX33" fmla="*/ 481299 w 485253"/>
                <a:gd name="connsiteY33" fmla="*/ 433788 h 881944"/>
                <a:gd name="connsiteX34" fmla="*/ 424610 w 485253"/>
                <a:gd name="connsiteY34" fmla="*/ 623161 h 881944"/>
                <a:gd name="connsiteX35" fmla="*/ 296735 w 485253"/>
                <a:gd name="connsiteY35" fmla="*/ 735320 h 881944"/>
                <a:gd name="connsiteX36" fmla="*/ 297324 w 485253"/>
                <a:gd name="connsiteY36" fmla="*/ 740569 h 881944"/>
                <a:gd name="connsiteX37" fmla="*/ 345047 w 485253"/>
                <a:gd name="connsiteY37" fmla="*/ 767295 h 881944"/>
                <a:gd name="connsiteX38" fmla="*/ 413294 w 485253"/>
                <a:gd name="connsiteY38" fmla="*/ 879234 h 881944"/>
                <a:gd name="connsiteX39" fmla="*/ 408674 w 485253"/>
                <a:gd name="connsiteY39" fmla="*/ 881465 h 881944"/>
                <a:gd name="connsiteX40" fmla="*/ 324804 w 485253"/>
                <a:gd name="connsiteY40" fmla="*/ 827802 h 881944"/>
                <a:gd name="connsiteX41" fmla="*/ 324490 w 485253"/>
                <a:gd name="connsiteY41" fmla="*/ 827575 h 881944"/>
                <a:gd name="connsiteX42" fmla="*/ 252447 w 485253"/>
                <a:gd name="connsiteY42" fmla="*/ 767044 h 881944"/>
                <a:gd name="connsiteX43" fmla="*/ 247677 w 485253"/>
                <a:gd name="connsiteY43" fmla="*/ 770360 h 881944"/>
                <a:gd name="connsiteX44" fmla="*/ 274229 w 485253"/>
                <a:gd name="connsiteY44" fmla="*/ 868948 h 881944"/>
                <a:gd name="connsiteX45" fmla="*/ 197927 w 485253"/>
                <a:gd name="connsiteY45" fmla="*/ 750219 h 88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5253" h="881944">
                  <a:moveTo>
                    <a:pt x="197927" y="750219"/>
                  </a:moveTo>
                  <a:cubicBezTo>
                    <a:pt x="197227" y="748993"/>
                    <a:pt x="195789" y="748427"/>
                    <a:pt x="194446" y="748844"/>
                  </a:cubicBezTo>
                  <a:cubicBezTo>
                    <a:pt x="181786" y="752742"/>
                    <a:pt x="119228" y="771444"/>
                    <a:pt x="68857" y="776874"/>
                  </a:cubicBezTo>
                  <a:cubicBezTo>
                    <a:pt x="34839" y="780544"/>
                    <a:pt x="4248" y="785612"/>
                    <a:pt x="36" y="758989"/>
                  </a:cubicBezTo>
                  <a:cubicBezTo>
                    <a:pt x="-59" y="758392"/>
                    <a:pt x="36" y="757779"/>
                    <a:pt x="295" y="757229"/>
                  </a:cubicBezTo>
                  <a:cubicBezTo>
                    <a:pt x="2047" y="753480"/>
                    <a:pt x="10416" y="739013"/>
                    <a:pt x="37613" y="732303"/>
                  </a:cubicBezTo>
                  <a:cubicBezTo>
                    <a:pt x="63168" y="725993"/>
                    <a:pt x="108376" y="728578"/>
                    <a:pt x="176199" y="738322"/>
                  </a:cubicBezTo>
                  <a:cubicBezTo>
                    <a:pt x="179154" y="738746"/>
                    <a:pt x="180875" y="735093"/>
                    <a:pt x="178651" y="733112"/>
                  </a:cubicBezTo>
                  <a:cubicBezTo>
                    <a:pt x="158683" y="715376"/>
                    <a:pt x="103818" y="664495"/>
                    <a:pt x="62194" y="605669"/>
                  </a:cubicBezTo>
                  <a:cubicBezTo>
                    <a:pt x="28231" y="557679"/>
                    <a:pt x="1733" y="495325"/>
                    <a:pt x="2197" y="453143"/>
                  </a:cubicBezTo>
                  <a:cubicBezTo>
                    <a:pt x="2228" y="450345"/>
                    <a:pt x="5772" y="449143"/>
                    <a:pt x="7540" y="451312"/>
                  </a:cubicBezTo>
                  <a:lnTo>
                    <a:pt x="160058" y="638312"/>
                  </a:lnTo>
                  <a:cubicBezTo>
                    <a:pt x="162212" y="640952"/>
                    <a:pt x="166400" y="638539"/>
                    <a:pt x="165206" y="635349"/>
                  </a:cubicBezTo>
                  <a:cubicBezTo>
                    <a:pt x="151249" y="598259"/>
                    <a:pt x="119558" y="506845"/>
                    <a:pt x="100525" y="395299"/>
                  </a:cubicBezTo>
                  <a:cubicBezTo>
                    <a:pt x="81642" y="284672"/>
                    <a:pt x="79804" y="115628"/>
                    <a:pt x="102294" y="2417"/>
                  </a:cubicBezTo>
                  <a:cubicBezTo>
                    <a:pt x="102914" y="-719"/>
                    <a:pt x="107362" y="-837"/>
                    <a:pt x="108156" y="2259"/>
                  </a:cubicBezTo>
                  <a:cubicBezTo>
                    <a:pt x="112517" y="19201"/>
                    <a:pt x="120807" y="66468"/>
                    <a:pt x="134268" y="197840"/>
                  </a:cubicBezTo>
                  <a:cubicBezTo>
                    <a:pt x="149151" y="343058"/>
                    <a:pt x="163941" y="435210"/>
                    <a:pt x="171806" y="478949"/>
                  </a:cubicBezTo>
                  <a:cubicBezTo>
                    <a:pt x="172451" y="482532"/>
                    <a:pt x="177716" y="482092"/>
                    <a:pt x="177771" y="478454"/>
                  </a:cubicBezTo>
                  <a:cubicBezTo>
                    <a:pt x="178297" y="444798"/>
                    <a:pt x="180144" y="388699"/>
                    <a:pt x="186336" y="337809"/>
                  </a:cubicBezTo>
                  <a:cubicBezTo>
                    <a:pt x="192748" y="285081"/>
                    <a:pt x="212731" y="216794"/>
                    <a:pt x="227788" y="200017"/>
                  </a:cubicBezTo>
                  <a:cubicBezTo>
                    <a:pt x="229477" y="198139"/>
                    <a:pt x="232597" y="199121"/>
                    <a:pt x="232966" y="201620"/>
                  </a:cubicBezTo>
                  <a:cubicBezTo>
                    <a:pt x="235096" y="216197"/>
                    <a:pt x="240809" y="263762"/>
                    <a:pt x="242160" y="361549"/>
                  </a:cubicBezTo>
                  <a:cubicBezTo>
                    <a:pt x="243425" y="453111"/>
                    <a:pt x="241288" y="552501"/>
                    <a:pt x="240211" y="594023"/>
                  </a:cubicBezTo>
                  <a:cubicBezTo>
                    <a:pt x="240125" y="597457"/>
                    <a:pt x="244934" y="598330"/>
                    <a:pt x="246058" y="595077"/>
                  </a:cubicBezTo>
                  <a:cubicBezTo>
                    <a:pt x="257633" y="561569"/>
                    <a:pt x="284044" y="488001"/>
                    <a:pt x="318384" y="410709"/>
                  </a:cubicBezTo>
                  <a:cubicBezTo>
                    <a:pt x="370075" y="294362"/>
                    <a:pt x="443108" y="154102"/>
                    <a:pt x="480403" y="126135"/>
                  </a:cubicBezTo>
                  <a:cubicBezTo>
                    <a:pt x="482768" y="124359"/>
                    <a:pt x="486014" y="126646"/>
                    <a:pt x="485094" y="129459"/>
                  </a:cubicBezTo>
                  <a:lnTo>
                    <a:pt x="420029" y="329063"/>
                  </a:lnTo>
                  <a:lnTo>
                    <a:pt x="312270" y="621197"/>
                  </a:lnTo>
                  <a:cubicBezTo>
                    <a:pt x="311154" y="624230"/>
                    <a:pt x="314942" y="626658"/>
                    <a:pt x="317221" y="624364"/>
                  </a:cubicBezTo>
                  <a:cubicBezTo>
                    <a:pt x="331028" y="610470"/>
                    <a:pt x="357753" y="583085"/>
                    <a:pt x="385037" y="552344"/>
                  </a:cubicBezTo>
                  <a:cubicBezTo>
                    <a:pt x="424359" y="508040"/>
                    <a:pt x="464852" y="456781"/>
                    <a:pt x="477959" y="433144"/>
                  </a:cubicBezTo>
                  <a:cubicBezTo>
                    <a:pt x="478800" y="431627"/>
                    <a:pt x="481086" y="432067"/>
                    <a:pt x="481299" y="433788"/>
                  </a:cubicBezTo>
                  <a:cubicBezTo>
                    <a:pt x="483868" y="454282"/>
                    <a:pt x="488764" y="534836"/>
                    <a:pt x="424610" y="623161"/>
                  </a:cubicBezTo>
                  <a:cubicBezTo>
                    <a:pt x="397240" y="660841"/>
                    <a:pt x="350783" y="697185"/>
                    <a:pt x="296735" y="735320"/>
                  </a:cubicBezTo>
                  <a:cubicBezTo>
                    <a:pt x="294786" y="736695"/>
                    <a:pt x="295116" y="739674"/>
                    <a:pt x="297324" y="740569"/>
                  </a:cubicBezTo>
                  <a:cubicBezTo>
                    <a:pt x="307257" y="744593"/>
                    <a:pt x="329370" y="754369"/>
                    <a:pt x="345047" y="767295"/>
                  </a:cubicBezTo>
                  <a:cubicBezTo>
                    <a:pt x="365069" y="783821"/>
                    <a:pt x="417781" y="837444"/>
                    <a:pt x="413294" y="879234"/>
                  </a:cubicBezTo>
                  <a:cubicBezTo>
                    <a:pt x="413059" y="881465"/>
                    <a:pt x="410560" y="882676"/>
                    <a:pt x="408674" y="881465"/>
                  </a:cubicBezTo>
                  <a:lnTo>
                    <a:pt x="324804" y="827802"/>
                  </a:lnTo>
                  <a:cubicBezTo>
                    <a:pt x="324694" y="827732"/>
                    <a:pt x="324592" y="827653"/>
                    <a:pt x="324490" y="827575"/>
                  </a:cubicBezTo>
                  <a:lnTo>
                    <a:pt x="252447" y="767044"/>
                  </a:lnTo>
                  <a:cubicBezTo>
                    <a:pt x="250097" y="765063"/>
                    <a:pt x="246639" y="767468"/>
                    <a:pt x="247677" y="770360"/>
                  </a:cubicBezTo>
                  <a:cubicBezTo>
                    <a:pt x="257861" y="798555"/>
                    <a:pt x="284044" y="873199"/>
                    <a:pt x="274229" y="868948"/>
                  </a:cubicBezTo>
                  <a:cubicBezTo>
                    <a:pt x="263110" y="864107"/>
                    <a:pt x="206838" y="765857"/>
                    <a:pt x="197927" y="75021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273">
              <a:extLst>
                <a:ext uri="{FF2B5EF4-FFF2-40B4-BE49-F238E27FC236}">
                  <a16:creationId xmlns:a16="http://schemas.microsoft.com/office/drawing/2014/main" id="{EF2CAD1B-05DD-4E5D-81DD-7B4F57632260}"/>
                </a:ext>
              </a:extLst>
            </p:cNvPr>
            <p:cNvSpPr/>
            <p:nvPr/>
          </p:nvSpPr>
          <p:spPr>
            <a:xfrm>
              <a:off x="-7525285" y="5697641"/>
              <a:ext cx="503704" cy="931809"/>
            </a:xfrm>
            <a:custGeom>
              <a:avLst/>
              <a:gdLst>
                <a:gd name="connsiteX0" fmla="*/ 393339 w 503704"/>
                <a:gd name="connsiteY0" fmla="*/ 479532 h 931809"/>
                <a:gd name="connsiteX1" fmla="*/ 466922 w 503704"/>
                <a:gd name="connsiteY1" fmla="*/ 267528 h 931809"/>
                <a:gd name="connsiteX2" fmla="*/ 503399 w 503704"/>
                <a:gd name="connsiteY2" fmla="*/ 156084 h 931809"/>
                <a:gd name="connsiteX3" fmla="*/ 493506 w 503704"/>
                <a:gd name="connsiteY3" fmla="*/ 150324 h 931809"/>
                <a:gd name="connsiteX4" fmla="*/ 418320 w 503704"/>
                <a:gd name="connsiteY4" fmla="*/ 255992 h 931809"/>
                <a:gd name="connsiteX5" fmla="*/ 354166 w 503704"/>
                <a:gd name="connsiteY5" fmla="*/ 375577 h 931809"/>
                <a:gd name="connsiteX6" fmla="*/ 252851 w 503704"/>
                <a:gd name="connsiteY6" fmla="*/ 623085 h 931809"/>
                <a:gd name="connsiteX7" fmla="*/ 251995 w 503704"/>
                <a:gd name="connsiteY7" fmla="*/ 623705 h 931809"/>
                <a:gd name="connsiteX8" fmla="*/ 256081 w 503704"/>
                <a:gd name="connsiteY8" fmla="*/ 500781 h 931809"/>
                <a:gd name="connsiteX9" fmla="*/ 251798 w 503704"/>
                <a:gd name="connsiteY9" fmla="*/ 332279 h 931809"/>
                <a:gd name="connsiteX10" fmla="*/ 245299 w 503704"/>
                <a:gd name="connsiteY10" fmla="*/ 236622 h 931809"/>
                <a:gd name="connsiteX11" fmla="*/ 233151 w 503704"/>
                <a:gd name="connsiteY11" fmla="*/ 233330 h 931809"/>
                <a:gd name="connsiteX12" fmla="*/ 184972 w 503704"/>
                <a:gd name="connsiteY12" fmla="*/ 389502 h 931809"/>
                <a:gd name="connsiteX13" fmla="*/ 181601 w 503704"/>
                <a:gd name="connsiteY13" fmla="*/ 493276 h 931809"/>
                <a:gd name="connsiteX14" fmla="*/ 180666 w 503704"/>
                <a:gd name="connsiteY14" fmla="*/ 493363 h 931809"/>
                <a:gd name="connsiteX15" fmla="*/ 138720 w 503704"/>
                <a:gd name="connsiteY15" fmla="*/ 176130 h 931809"/>
                <a:gd name="connsiteX16" fmla="*/ 121117 w 503704"/>
                <a:gd name="connsiteY16" fmla="*/ 6984 h 931809"/>
                <a:gd name="connsiteX17" fmla="*/ 107224 w 503704"/>
                <a:gd name="connsiteY17" fmla="*/ 5106 h 931809"/>
                <a:gd name="connsiteX18" fmla="*/ 85999 w 503704"/>
                <a:gd name="connsiteY18" fmla="*/ 312610 h 931809"/>
                <a:gd name="connsiteX19" fmla="*/ 144008 w 503704"/>
                <a:gd name="connsiteY19" fmla="*/ 613945 h 931809"/>
                <a:gd name="connsiteX20" fmla="*/ 162263 w 503704"/>
                <a:gd name="connsiteY20" fmla="*/ 664819 h 931809"/>
                <a:gd name="connsiteX21" fmla="*/ 161477 w 503704"/>
                <a:gd name="connsiteY21" fmla="*/ 665275 h 931809"/>
                <a:gd name="connsiteX22" fmla="*/ 146570 w 503704"/>
                <a:gd name="connsiteY22" fmla="*/ 647437 h 931809"/>
                <a:gd name="connsiteX23" fmla="*/ 99547 w 503704"/>
                <a:gd name="connsiteY23" fmla="*/ 590450 h 931809"/>
                <a:gd name="connsiteX24" fmla="*/ 12770 w 503704"/>
                <a:gd name="connsiteY24" fmla="*/ 476153 h 931809"/>
                <a:gd name="connsiteX25" fmla="*/ 8 w 503704"/>
                <a:gd name="connsiteY25" fmla="*/ 479611 h 931809"/>
                <a:gd name="connsiteX26" fmla="*/ 130201 w 503704"/>
                <a:gd name="connsiteY26" fmla="*/ 728981 h 931809"/>
                <a:gd name="connsiteX27" fmla="*/ 177845 w 503704"/>
                <a:gd name="connsiteY27" fmla="*/ 775124 h 931809"/>
                <a:gd name="connsiteX28" fmla="*/ 177429 w 503704"/>
                <a:gd name="connsiteY28" fmla="*/ 775909 h 931809"/>
                <a:gd name="connsiteX29" fmla="*/ 123325 w 503704"/>
                <a:gd name="connsiteY29" fmla="*/ 767871 h 931809"/>
                <a:gd name="connsiteX30" fmla="*/ 39998 w 503704"/>
                <a:gd name="connsiteY30" fmla="*/ 770181 h 931809"/>
                <a:gd name="connsiteX31" fmla="*/ 11654 w 503704"/>
                <a:gd name="connsiteY31" fmla="*/ 782911 h 931809"/>
                <a:gd name="connsiteX32" fmla="*/ 7025 w 503704"/>
                <a:gd name="connsiteY32" fmla="*/ 815530 h 931809"/>
                <a:gd name="connsiteX33" fmla="*/ 45577 w 503704"/>
                <a:gd name="connsiteY33" fmla="*/ 825683 h 931809"/>
                <a:gd name="connsiteX34" fmla="*/ 104851 w 503704"/>
                <a:gd name="connsiteY34" fmla="*/ 819278 h 931809"/>
                <a:gd name="connsiteX35" fmla="*/ 164738 w 503704"/>
                <a:gd name="connsiteY35" fmla="*/ 808175 h 931809"/>
                <a:gd name="connsiteX36" fmla="*/ 199950 w 503704"/>
                <a:gd name="connsiteY36" fmla="*/ 799445 h 931809"/>
                <a:gd name="connsiteX37" fmla="*/ 207392 w 503704"/>
                <a:gd name="connsiteY37" fmla="*/ 797496 h 931809"/>
                <a:gd name="connsiteX38" fmla="*/ 205152 w 503704"/>
                <a:gd name="connsiteY38" fmla="*/ 801276 h 931809"/>
                <a:gd name="connsiteX39" fmla="*/ 237481 w 503704"/>
                <a:gd name="connsiteY39" fmla="*/ 863630 h 931809"/>
                <a:gd name="connsiteX40" fmla="*/ 279034 w 503704"/>
                <a:gd name="connsiteY40" fmla="*/ 920766 h 931809"/>
                <a:gd name="connsiteX41" fmla="*/ 289627 w 503704"/>
                <a:gd name="connsiteY41" fmla="*/ 916373 h 931809"/>
                <a:gd name="connsiteX42" fmla="*/ 265377 w 503704"/>
                <a:gd name="connsiteY42" fmla="*/ 824465 h 931809"/>
                <a:gd name="connsiteX43" fmla="*/ 266084 w 503704"/>
                <a:gd name="connsiteY43" fmla="*/ 823923 h 931809"/>
                <a:gd name="connsiteX44" fmla="*/ 419011 w 503704"/>
                <a:gd name="connsiteY44" fmla="*/ 930950 h 931809"/>
                <a:gd name="connsiteX45" fmla="*/ 428229 w 503704"/>
                <a:gd name="connsiteY45" fmla="*/ 923862 h 931809"/>
                <a:gd name="connsiteX46" fmla="*/ 307300 w 503704"/>
                <a:gd name="connsiteY46" fmla="*/ 780955 h 931809"/>
                <a:gd name="connsiteX47" fmla="*/ 307269 w 503704"/>
                <a:gd name="connsiteY47" fmla="*/ 780106 h 931809"/>
                <a:gd name="connsiteX48" fmla="*/ 363187 w 503704"/>
                <a:gd name="connsiteY48" fmla="*/ 743911 h 931809"/>
                <a:gd name="connsiteX49" fmla="*/ 418878 w 503704"/>
                <a:gd name="connsiteY49" fmla="*/ 691167 h 931809"/>
                <a:gd name="connsiteX50" fmla="*/ 489994 w 503704"/>
                <a:gd name="connsiteY50" fmla="*/ 556534 h 931809"/>
                <a:gd name="connsiteX51" fmla="*/ 495683 w 503704"/>
                <a:gd name="connsiteY51" fmla="*/ 513896 h 931809"/>
                <a:gd name="connsiteX52" fmla="*/ 493797 w 503704"/>
                <a:gd name="connsiteY52" fmla="*/ 468688 h 931809"/>
                <a:gd name="connsiteX53" fmla="*/ 482410 w 503704"/>
                <a:gd name="connsiteY53" fmla="*/ 465600 h 931809"/>
                <a:gd name="connsiteX54" fmla="*/ 433800 w 503704"/>
                <a:gd name="connsiteY54" fmla="*/ 533541 h 931809"/>
                <a:gd name="connsiteX55" fmla="*/ 379461 w 503704"/>
                <a:gd name="connsiteY55" fmla="*/ 598245 h 931809"/>
                <a:gd name="connsiteX56" fmla="*/ 331409 w 503704"/>
                <a:gd name="connsiteY56" fmla="*/ 647955 h 931809"/>
                <a:gd name="connsiteX57" fmla="*/ 330654 w 503704"/>
                <a:gd name="connsiteY57" fmla="*/ 647453 h 931809"/>
                <a:gd name="connsiteX58" fmla="*/ 355242 w 503704"/>
                <a:gd name="connsiteY58" fmla="*/ 583393 h 931809"/>
                <a:gd name="connsiteX59" fmla="*/ 393339 w 503704"/>
                <a:gd name="connsiteY59" fmla="*/ 479532 h 931809"/>
                <a:gd name="connsiteX60" fmla="*/ 193774 w 503704"/>
                <a:gd name="connsiteY60" fmla="*/ 497567 h 931809"/>
                <a:gd name="connsiteX61" fmla="*/ 208901 w 503704"/>
                <a:gd name="connsiteY61" fmla="*/ 325576 h 931809"/>
                <a:gd name="connsiteX62" fmla="*/ 233245 w 503704"/>
                <a:gd name="connsiteY62" fmla="*/ 259041 h 931809"/>
                <a:gd name="connsiteX63" fmla="*/ 234141 w 503704"/>
                <a:gd name="connsiteY63" fmla="*/ 259230 h 931809"/>
                <a:gd name="connsiteX64" fmla="*/ 241355 w 503704"/>
                <a:gd name="connsiteY64" fmla="*/ 570372 h 931809"/>
                <a:gd name="connsiteX65" fmla="*/ 240192 w 503704"/>
                <a:gd name="connsiteY65" fmla="*/ 662996 h 931809"/>
                <a:gd name="connsiteX66" fmla="*/ 218786 w 503704"/>
                <a:gd name="connsiteY66" fmla="*/ 740689 h 931809"/>
                <a:gd name="connsiteX67" fmla="*/ 217875 w 503704"/>
                <a:gd name="connsiteY67" fmla="*/ 740650 h 931809"/>
                <a:gd name="connsiteX68" fmla="*/ 208563 w 503704"/>
                <a:gd name="connsiteY68" fmla="*/ 679868 h 931809"/>
                <a:gd name="connsiteX69" fmla="*/ 209223 w 503704"/>
                <a:gd name="connsiteY69" fmla="*/ 676937 h 931809"/>
                <a:gd name="connsiteX70" fmla="*/ 193774 w 503704"/>
                <a:gd name="connsiteY70" fmla="*/ 497567 h 931809"/>
                <a:gd name="connsiteX71" fmla="*/ 122202 w 503704"/>
                <a:gd name="connsiteY71" fmla="*/ 480624 h 931809"/>
                <a:gd name="connsiteX72" fmla="*/ 99437 w 503704"/>
                <a:gd name="connsiteY72" fmla="*/ 179643 h 931809"/>
                <a:gd name="connsiteX73" fmla="*/ 111436 w 503704"/>
                <a:gd name="connsiteY73" fmla="*/ 62227 h 931809"/>
                <a:gd name="connsiteX74" fmla="*/ 112371 w 503704"/>
                <a:gd name="connsiteY74" fmla="*/ 62250 h 931809"/>
                <a:gd name="connsiteX75" fmla="*/ 184305 w 503704"/>
                <a:gd name="connsiteY75" fmla="*/ 613089 h 931809"/>
                <a:gd name="connsiteX76" fmla="*/ 201773 w 503704"/>
                <a:gd name="connsiteY76" fmla="*/ 727747 h 931809"/>
                <a:gd name="connsiteX77" fmla="*/ 200870 w 503704"/>
                <a:gd name="connsiteY77" fmla="*/ 728014 h 931809"/>
                <a:gd name="connsiteX78" fmla="*/ 122202 w 503704"/>
                <a:gd name="connsiteY78" fmla="*/ 480624 h 931809"/>
                <a:gd name="connsiteX79" fmla="*/ 28698 w 503704"/>
                <a:gd name="connsiteY79" fmla="*/ 556086 h 931809"/>
                <a:gd name="connsiteX80" fmla="*/ 16400 w 503704"/>
                <a:gd name="connsiteY80" fmla="*/ 506800 h 931809"/>
                <a:gd name="connsiteX81" fmla="*/ 17249 w 503704"/>
                <a:gd name="connsiteY81" fmla="*/ 506455 h 931809"/>
                <a:gd name="connsiteX82" fmla="*/ 87068 w 503704"/>
                <a:gd name="connsiteY82" fmla="*/ 597011 h 931809"/>
                <a:gd name="connsiteX83" fmla="*/ 133180 w 503704"/>
                <a:gd name="connsiteY83" fmla="*/ 653126 h 931809"/>
                <a:gd name="connsiteX84" fmla="*/ 178851 w 503704"/>
                <a:gd name="connsiteY84" fmla="*/ 705689 h 931809"/>
                <a:gd name="connsiteX85" fmla="*/ 210174 w 503704"/>
                <a:gd name="connsiteY85" fmla="*/ 773049 h 931809"/>
                <a:gd name="connsiteX86" fmla="*/ 204807 w 503704"/>
                <a:gd name="connsiteY86" fmla="*/ 784884 h 931809"/>
                <a:gd name="connsiteX87" fmla="*/ 201089 w 503704"/>
                <a:gd name="connsiteY87" fmla="*/ 785834 h 931809"/>
                <a:gd name="connsiteX88" fmla="*/ 200351 w 503704"/>
                <a:gd name="connsiteY88" fmla="*/ 783155 h 931809"/>
                <a:gd name="connsiteX89" fmla="*/ 198779 w 503704"/>
                <a:gd name="connsiteY89" fmla="*/ 781473 h 931809"/>
                <a:gd name="connsiteX90" fmla="*/ 28698 w 503704"/>
                <a:gd name="connsiteY90" fmla="*/ 556086 h 931809"/>
                <a:gd name="connsiteX91" fmla="*/ 130351 w 503704"/>
                <a:gd name="connsiteY91" fmla="*/ 802124 h 931809"/>
                <a:gd name="connsiteX92" fmla="*/ 77340 w 503704"/>
                <a:gd name="connsiteY92" fmla="*/ 810454 h 931809"/>
                <a:gd name="connsiteX93" fmla="*/ 28981 w 503704"/>
                <a:gd name="connsiteY93" fmla="*/ 812961 h 931809"/>
                <a:gd name="connsiteX94" fmla="*/ 14388 w 503704"/>
                <a:gd name="connsiteY94" fmla="*/ 805990 h 931809"/>
                <a:gd name="connsiteX95" fmla="*/ 20754 w 503704"/>
                <a:gd name="connsiteY95" fmla="*/ 790620 h 931809"/>
                <a:gd name="connsiteX96" fmla="*/ 46300 w 503704"/>
                <a:gd name="connsiteY96" fmla="*/ 780632 h 931809"/>
                <a:gd name="connsiteX97" fmla="*/ 120324 w 503704"/>
                <a:gd name="connsiteY97" fmla="*/ 778699 h 931809"/>
                <a:gd name="connsiteX98" fmla="*/ 188682 w 503704"/>
                <a:gd name="connsiteY98" fmla="*/ 788160 h 931809"/>
                <a:gd name="connsiteX99" fmla="*/ 188705 w 503704"/>
                <a:gd name="connsiteY99" fmla="*/ 789088 h 931809"/>
                <a:gd name="connsiteX100" fmla="*/ 179833 w 503704"/>
                <a:gd name="connsiteY100" fmla="*/ 791272 h 931809"/>
                <a:gd name="connsiteX101" fmla="*/ 130351 w 503704"/>
                <a:gd name="connsiteY101" fmla="*/ 802124 h 931809"/>
                <a:gd name="connsiteX102" fmla="*/ 210315 w 503704"/>
                <a:gd name="connsiteY102" fmla="*/ 798297 h 931809"/>
                <a:gd name="connsiteX103" fmla="*/ 207706 w 503704"/>
                <a:gd name="connsiteY103" fmla="*/ 797433 h 931809"/>
                <a:gd name="connsiteX104" fmla="*/ 230573 w 503704"/>
                <a:gd name="connsiteY104" fmla="*/ 790266 h 931809"/>
                <a:gd name="connsiteX105" fmla="*/ 238219 w 503704"/>
                <a:gd name="connsiteY105" fmla="*/ 797944 h 931809"/>
                <a:gd name="connsiteX106" fmla="*/ 274485 w 503704"/>
                <a:gd name="connsiteY106" fmla="*/ 894269 h 931809"/>
                <a:gd name="connsiteX107" fmla="*/ 273628 w 503704"/>
                <a:gd name="connsiteY107" fmla="*/ 894646 h 931809"/>
                <a:gd name="connsiteX108" fmla="*/ 246439 w 503704"/>
                <a:gd name="connsiteY108" fmla="*/ 855135 h 931809"/>
                <a:gd name="connsiteX109" fmla="*/ 210315 w 503704"/>
                <a:gd name="connsiteY109" fmla="*/ 798297 h 931809"/>
                <a:gd name="connsiteX110" fmla="*/ 439678 w 503704"/>
                <a:gd name="connsiteY110" fmla="*/ 548794 h 931809"/>
                <a:gd name="connsiteX111" fmla="*/ 483314 w 503704"/>
                <a:gd name="connsiteY111" fmla="*/ 488333 h 931809"/>
                <a:gd name="connsiteX112" fmla="*/ 484179 w 503704"/>
                <a:gd name="connsiteY112" fmla="*/ 488554 h 931809"/>
                <a:gd name="connsiteX113" fmla="*/ 478914 w 503704"/>
                <a:gd name="connsiteY113" fmla="*/ 545179 h 931809"/>
                <a:gd name="connsiteX114" fmla="*/ 453351 w 503704"/>
                <a:gd name="connsiteY114" fmla="*/ 616539 h 931809"/>
                <a:gd name="connsiteX115" fmla="*/ 361364 w 503704"/>
                <a:gd name="connsiteY115" fmla="*/ 727377 h 931809"/>
                <a:gd name="connsiteX116" fmla="*/ 297501 w 503704"/>
                <a:gd name="connsiteY116" fmla="*/ 777544 h 931809"/>
                <a:gd name="connsiteX117" fmla="*/ 259483 w 503704"/>
                <a:gd name="connsiteY117" fmla="*/ 769772 h 931809"/>
                <a:gd name="connsiteX118" fmla="*/ 259247 w 503704"/>
                <a:gd name="connsiteY118" fmla="*/ 771501 h 931809"/>
                <a:gd name="connsiteX119" fmla="*/ 297407 w 503704"/>
                <a:gd name="connsiteY119" fmla="*/ 782565 h 931809"/>
                <a:gd name="connsiteX120" fmla="*/ 299285 w 503704"/>
                <a:gd name="connsiteY120" fmla="*/ 783351 h 931809"/>
                <a:gd name="connsiteX121" fmla="*/ 412622 w 503704"/>
                <a:gd name="connsiteY121" fmla="*/ 912020 h 931809"/>
                <a:gd name="connsiteX122" fmla="*/ 411923 w 503704"/>
                <a:gd name="connsiteY122" fmla="*/ 912562 h 931809"/>
                <a:gd name="connsiteX123" fmla="*/ 240160 w 503704"/>
                <a:gd name="connsiteY123" fmla="*/ 783547 h 931809"/>
                <a:gd name="connsiteX124" fmla="*/ 330725 w 503704"/>
                <a:gd name="connsiteY124" fmla="*/ 668355 h 931809"/>
                <a:gd name="connsiteX125" fmla="*/ 439678 w 503704"/>
                <a:gd name="connsiteY125" fmla="*/ 548794 h 931809"/>
                <a:gd name="connsiteX126" fmla="*/ 310192 w 503704"/>
                <a:gd name="connsiteY126" fmla="*/ 669888 h 931809"/>
                <a:gd name="connsiteX127" fmla="*/ 273722 w 503704"/>
                <a:gd name="connsiteY127" fmla="*/ 711237 h 931809"/>
                <a:gd name="connsiteX128" fmla="*/ 232043 w 503704"/>
                <a:gd name="connsiteY128" fmla="*/ 776067 h 931809"/>
                <a:gd name="connsiteX129" fmla="*/ 225253 w 503704"/>
                <a:gd name="connsiteY129" fmla="*/ 769199 h 931809"/>
                <a:gd name="connsiteX130" fmla="*/ 223485 w 503704"/>
                <a:gd name="connsiteY130" fmla="*/ 767918 h 931809"/>
                <a:gd name="connsiteX131" fmla="*/ 305060 w 503704"/>
                <a:gd name="connsiteY131" fmla="*/ 520528 h 931809"/>
                <a:gd name="connsiteX132" fmla="*/ 419522 w 503704"/>
                <a:gd name="connsiteY132" fmla="*/ 279630 h 931809"/>
                <a:gd name="connsiteX133" fmla="*/ 456424 w 503704"/>
                <a:gd name="connsiteY133" fmla="*/ 216490 h 931809"/>
                <a:gd name="connsiteX134" fmla="*/ 483008 w 503704"/>
                <a:gd name="connsiteY134" fmla="*/ 178338 h 931809"/>
                <a:gd name="connsiteX135" fmla="*/ 483833 w 503704"/>
                <a:gd name="connsiteY135" fmla="*/ 178794 h 931809"/>
                <a:gd name="connsiteX136" fmla="*/ 348736 w 503704"/>
                <a:gd name="connsiteY136" fmla="*/ 565225 h 931809"/>
                <a:gd name="connsiteX137" fmla="*/ 310192 w 503704"/>
                <a:gd name="connsiteY137" fmla="*/ 669888 h 93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503704" h="931809">
                  <a:moveTo>
                    <a:pt x="393339" y="479532"/>
                  </a:moveTo>
                  <a:cubicBezTo>
                    <a:pt x="418657" y="409147"/>
                    <a:pt x="443199" y="338471"/>
                    <a:pt x="466922" y="267528"/>
                  </a:cubicBezTo>
                  <a:cubicBezTo>
                    <a:pt x="479322" y="230461"/>
                    <a:pt x="491487" y="193308"/>
                    <a:pt x="503399" y="156084"/>
                  </a:cubicBezTo>
                  <a:cubicBezTo>
                    <a:pt x="505325" y="150081"/>
                    <a:pt x="497679" y="146686"/>
                    <a:pt x="493506" y="150324"/>
                  </a:cubicBezTo>
                  <a:cubicBezTo>
                    <a:pt x="460903" y="178723"/>
                    <a:pt x="439772" y="219106"/>
                    <a:pt x="418320" y="255992"/>
                  </a:cubicBezTo>
                  <a:cubicBezTo>
                    <a:pt x="395570" y="295102"/>
                    <a:pt x="374173" y="334998"/>
                    <a:pt x="354166" y="375577"/>
                  </a:cubicBezTo>
                  <a:cubicBezTo>
                    <a:pt x="314734" y="455558"/>
                    <a:pt x="280692" y="538359"/>
                    <a:pt x="252851" y="623085"/>
                  </a:cubicBezTo>
                  <a:cubicBezTo>
                    <a:pt x="252490" y="624193"/>
                    <a:pt x="251916" y="624609"/>
                    <a:pt x="251995" y="623705"/>
                  </a:cubicBezTo>
                  <a:cubicBezTo>
                    <a:pt x="255326" y="582851"/>
                    <a:pt x="255955" y="541808"/>
                    <a:pt x="256081" y="500781"/>
                  </a:cubicBezTo>
                  <a:cubicBezTo>
                    <a:pt x="256254" y="444587"/>
                    <a:pt x="254823" y="388394"/>
                    <a:pt x="251798" y="332279"/>
                  </a:cubicBezTo>
                  <a:cubicBezTo>
                    <a:pt x="250077" y="300367"/>
                    <a:pt x="247877" y="268479"/>
                    <a:pt x="245299" y="236622"/>
                  </a:cubicBezTo>
                  <a:cubicBezTo>
                    <a:pt x="244781" y="230163"/>
                    <a:pt x="236844" y="227766"/>
                    <a:pt x="233151" y="233330"/>
                  </a:cubicBezTo>
                  <a:cubicBezTo>
                    <a:pt x="202363" y="279700"/>
                    <a:pt x="191385" y="335084"/>
                    <a:pt x="184972" y="389502"/>
                  </a:cubicBezTo>
                  <a:cubicBezTo>
                    <a:pt x="180878" y="424211"/>
                    <a:pt x="180211" y="458740"/>
                    <a:pt x="181601" y="493276"/>
                  </a:cubicBezTo>
                  <a:cubicBezTo>
                    <a:pt x="181625" y="493866"/>
                    <a:pt x="180753" y="493952"/>
                    <a:pt x="180666" y="493363"/>
                  </a:cubicBezTo>
                  <a:cubicBezTo>
                    <a:pt x="165343" y="387797"/>
                    <a:pt x="150994" y="282097"/>
                    <a:pt x="138720" y="176130"/>
                  </a:cubicBezTo>
                  <a:cubicBezTo>
                    <a:pt x="132197" y="119819"/>
                    <a:pt x="126280" y="63437"/>
                    <a:pt x="121117" y="6984"/>
                  </a:cubicBezTo>
                  <a:cubicBezTo>
                    <a:pt x="120442" y="-379"/>
                    <a:pt x="108922" y="-3294"/>
                    <a:pt x="107224" y="5106"/>
                  </a:cubicBezTo>
                  <a:cubicBezTo>
                    <a:pt x="86785" y="106114"/>
                    <a:pt x="79729" y="209747"/>
                    <a:pt x="85999" y="312610"/>
                  </a:cubicBezTo>
                  <a:cubicBezTo>
                    <a:pt x="92239" y="415033"/>
                    <a:pt x="111578" y="516584"/>
                    <a:pt x="144008" y="613945"/>
                  </a:cubicBezTo>
                  <a:cubicBezTo>
                    <a:pt x="149705" y="631037"/>
                    <a:pt x="155795" y="648003"/>
                    <a:pt x="162263" y="664819"/>
                  </a:cubicBezTo>
                  <a:cubicBezTo>
                    <a:pt x="162451" y="665314"/>
                    <a:pt x="161815" y="665684"/>
                    <a:pt x="161477" y="665275"/>
                  </a:cubicBezTo>
                  <a:cubicBezTo>
                    <a:pt x="156534" y="659295"/>
                    <a:pt x="151513" y="653386"/>
                    <a:pt x="146570" y="647437"/>
                  </a:cubicBezTo>
                  <a:cubicBezTo>
                    <a:pt x="130846" y="628483"/>
                    <a:pt x="115114" y="609537"/>
                    <a:pt x="99547" y="590450"/>
                  </a:cubicBezTo>
                  <a:cubicBezTo>
                    <a:pt x="69317" y="553375"/>
                    <a:pt x="39582" y="515798"/>
                    <a:pt x="12770" y="476153"/>
                  </a:cubicBezTo>
                  <a:cubicBezTo>
                    <a:pt x="9202" y="470880"/>
                    <a:pt x="-314" y="472382"/>
                    <a:pt x="8" y="479611"/>
                  </a:cubicBezTo>
                  <a:cubicBezTo>
                    <a:pt x="4322" y="577956"/>
                    <a:pt x="63808" y="660929"/>
                    <a:pt x="130201" y="728981"/>
                  </a:cubicBezTo>
                  <a:cubicBezTo>
                    <a:pt x="145650" y="744815"/>
                    <a:pt x="161673" y="760044"/>
                    <a:pt x="177845" y="775124"/>
                  </a:cubicBezTo>
                  <a:cubicBezTo>
                    <a:pt x="178191" y="775446"/>
                    <a:pt x="177892" y="776012"/>
                    <a:pt x="177429" y="775909"/>
                  </a:cubicBezTo>
                  <a:cubicBezTo>
                    <a:pt x="159606" y="772043"/>
                    <a:pt x="141470" y="769584"/>
                    <a:pt x="123325" y="767871"/>
                  </a:cubicBezTo>
                  <a:cubicBezTo>
                    <a:pt x="95901" y="765278"/>
                    <a:pt x="67054" y="763941"/>
                    <a:pt x="39998" y="770181"/>
                  </a:cubicBezTo>
                  <a:cubicBezTo>
                    <a:pt x="29892" y="772507"/>
                    <a:pt x="19708" y="776216"/>
                    <a:pt x="11654" y="782911"/>
                  </a:cubicBezTo>
                  <a:cubicBezTo>
                    <a:pt x="1658" y="791217"/>
                    <a:pt x="-3528" y="805354"/>
                    <a:pt x="7025" y="815530"/>
                  </a:cubicBezTo>
                  <a:cubicBezTo>
                    <a:pt x="16911" y="825062"/>
                    <a:pt x="32596" y="826563"/>
                    <a:pt x="45577" y="825683"/>
                  </a:cubicBezTo>
                  <a:cubicBezTo>
                    <a:pt x="65403" y="824339"/>
                    <a:pt x="85182" y="822155"/>
                    <a:pt x="104851" y="819278"/>
                  </a:cubicBezTo>
                  <a:cubicBezTo>
                    <a:pt x="124952" y="816347"/>
                    <a:pt x="144912" y="812552"/>
                    <a:pt x="164738" y="808175"/>
                  </a:cubicBezTo>
                  <a:cubicBezTo>
                    <a:pt x="174482" y="806022"/>
                    <a:pt x="190308" y="802022"/>
                    <a:pt x="199950" y="799445"/>
                  </a:cubicBezTo>
                  <a:cubicBezTo>
                    <a:pt x="202418" y="798785"/>
                    <a:pt x="204901" y="798140"/>
                    <a:pt x="207392" y="797496"/>
                  </a:cubicBezTo>
                  <a:cubicBezTo>
                    <a:pt x="205875" y="797967"/>
                    <a:pt x="204634" y="799555"/>
                    <a:pt x="205152" y="801276"/>
                  </a:cubicBezTo>
                  <a:cubicBezTo>
                    <a:pt x="211832" y="823404"/>
                    <a:pt x="225293" y="844000"/>
                    <a:pt x="237481" y="863630"/>
                  </a:cubicBezTo>
                  <a:cubicBezTo>
                    <a:pt x="249928" y="883668"/>
                    <a:pt x="263577" y="902936"/>
                    <a:pt x="279034" y="920766"/>
                  </a:cubicBezTo>
                  <a:cubicBezTo>
                    <a:pt x="282468" y="924727"/>
                    <a:pt x="290004" y="921638"/>
                    <a:pt x="289627" y="916373"/>
                  </a:cubicBezTo>
                  <a:cubicBezTo>
                    <a:pt x="287356" y="884564"/>
                    <a:pt x="279459" y="852919"/>
                    <a:pt x="265377" y="824465"/>
                  </a:cubicBezTo>
                  <a:cubicBezTo>
                    <a:pt x="265149" y="824009"/>
                    <a:pt x="265699" y="823577"/>
                    <a:pt x="266084" y="823923"/>
                  </a:cubicBezTo>
                  <a:cubicBezTo>
                    <a:pt x="312738" y="865146"/>
                    <a:pt x="365199" y="900909"/>
                    <a:pt x="419011" y="930950"/>
                  </a:cubicBezTo>
                  <a:cubicBezTo>
                    <a:pt x="424088" y="933787"/>
                    <a:pt x="429179" y="929127"/>
                    <a:pt x="428229" y="923862"/>
                  </a:cubicBezTo>
                  <a:cubicBezTo>
                    <a:pt x="416284" y="857791"/>
                    <a:pt x="368468" y="803963"/>
                    <a:pt x="307300" y="780955"/>
                  </a:cubicBezTo>
                  <a:cubicBezTo>
                    <a:pt x="306915" y="780805"/>
                    <a:pt x="306891" y="780279"/>
                    <a:pt x="307269" y="780106"/>
                  </a:cubicBezTo>
                  <a:cubicBezTo>
                    <a:pt x="327393" y="770904"/>
                    <a:pt x="346009" y="757632"/>
                    <a:pt x="363187" y="743911"/>
                  </a:cubicBezTo>
                  <a:cubicBezTo>
                    <a:pt x="383186" y="727936"/>
                    <a:pt x="401998" y="710428"/>
                    <a:pt x="418878" y="691167"/>
                  </a:cubicBezTo>
                  <a:cubicBezTo>
                    <a:pt x="452691" y="652584"/>
                    <a:pt x="478835" y="606897"/>
                    <a:pt x="489994" y="556534"/>
                  </a:cubicBezTo>
                  <a:cubicBezTo>
                    <a:pt x="493105" y="542492"/>
                    <a:pt x="494952" y="528261"/>
                    <a:pt x="495683" y="513896"/>
                  </a:cubicBezTo>
                  <a:cubicBezTo>
                    <a:pt x="496453" y="498659"/>
                    <a:pt x="494866" y="483839"/>
                    <a:pt x="493797" y="468688"/>
                  </a:cubicBezTo>
                  <a:cubicBezTo>
                    <a:pt x="493357" y="462362"/>
                    <a:pt x="486017" y="460736"/>
                    <a:pt x="482410" y="465600"/>
                  </a:cubicBezTo>
                  <a:cubicBezTo>
                    <a:pt x="465838" y="487988"/>
                    <a:pt x="450750" y="511405"/>
                    <a:pt x="433800" y="533541"/>
                  </a:cubicBezTo>
                  <a:cubicBezTo>
                    <a:pt x="416669" y="555905"/>
                    <a:pt x="398493" y="577484"/>
                    <a:pt x="379461" y="598245"/>
                  </a:cubicBezTo>
                  <a:cubicBezTo>
                    <a:pt x="363886" y="615242"/>
                    <a:pt x="347573" y="631532"/>
                    <a:pt x="331409" y="647955"/>
                  </a:cubicBezTo>
                  <a:cubicBezTo>
                    <a:pt x="331047" y="648325"/>
                    <a:pt x="330458" y="647932"/>
                    <a:pt x="330654" y="647453"/>
                  </a:cubicBezTo>
                  <a:cubicBezTo>
                    <a:pt x="339369" y="626322"/>
                    <a:pt x="347227" y="604854"/>
                    <a:pt x="355242" y="583393"/>
                  </a:cubicBezTo>
                  <a:cubicBezTo>
                    <a:pt x="368177" y="548865"/>
                    <a:pt x="380852" y="514234"/>
                    <a:pt x="393339" y="479532"/>
                  </a:cubicBezTo>
                  <a:close/>
                  <a:moveTo>
                    <a:pt x="193774" y="497567"/>
                  </a:moveTo>
                  <a:cubicBezTo>
                    <a:pt x="191377" y="440061"/>
                    <a:pt x="195322" y="381644"/>
                    <a:pt x="208901" y="325576"/>
                  </a:cubicBezTo>
                  <a:cubicBezTo>
                    <a:pt x="214488" y="302489"/>
                    <a:pt x="222283" y="280014"/>
                    <a:pt x="233245" y="259041"/>
                  </a:cubicBezTo>
                  <a:cubicBezTo>
                    <a:pt x="233465" y="258625"/>
                    <a:pt x="234110" y="258759"/>
                    <a:pt x="234141" y="259230"/>
                  </a:cubicBezTo>
                  <a:cubicBezTo>
                    <a:pt x="242274" y="362721"/>
                    <a:pt x="243987" y="466606"/>
                    <a:pt x="241355" y="570372"/>
                  </a:cubicBezTo>
                  <a:cubicBezTo>
                    <a:pt x="240569" y="601271"/>
                    <a:pt x="239822" y="632090"/>
                    <a:pt x="240192" y="662996"/>
                  </a:cubicBezTo>
                  <a:cubicBezTo>
                    <a:pt x="232349" y="688692"/>
                    <a:pt x="225096" y="714577"/>
                    <a:pt x="218786" y="740689"/>
                  </a:cubicBezTo>
                  <a:cubicBezTo>
                    <a:pt x="218668" y="741184"/>
                    <a:pt x="217953" y="741161"/>
                    <a:pt x="217875" y="740650"/>
                  </a:cubicBezTo>
                  <a:cubicBezTo>
                    <a:pt x="214763" y="720392"/>
                    <a:pt x="211659" y="700126"/>
                    <a:pt x="208563" y="679868"/>
                  </a:cubicBezTo>
                  <a:cubicBezTo>
                    <a:pt x="209042" y="679097"/>
                    <a:pt x="209309" y="678131"/>
                    <a:pt x="209223" y="676937"/>
                  </a:cubicBezTo>
                  <a:cubicBezTo>
                    <a:pt x="204972" y="617065"/>
                    <a:pt x="196273" y="557556"/>
                    <a:pt x="193774" y="497567"/>
                  </a:cubicBezTo>
                  <a:close/>
                  <a:moveTo>
                    <a:pt x="122202" y="480624"/>
                  </a:moveTo>
                  <a:cubicBezTo>
                    <a:pt x="102109" y="381761"/>
                    <a:pt x="94313" y="280408"/>
                    <a:pt x="99437" y="179643"/>
                  </a:cubicBezTo>
                  <a:cubicBezTo>
                    <a:pt x="101441" y="140305"/>
                    <a:pt x="105464" y="101124"/>
                    <a:pt x="111436" y="62227"/>
                  </a:cubicBezTo>
                  <a:cubicBezTo>
                    <a:pt x="111523" y="61685"/>
                    <a:pt x="112316" y="61708"/>
                    <a:pt x="112371" y="62250"/>
                  </a:cubicBezTo>
                  <a:cubicBezTo>
                    <a:pt x="130979" y="246515"/>
                    <a:pt x="156707" y="429979"/>
                    <a:pt x="184305" y="613089"/>
                  </a:cubicBezTo>
                  <a:cubicBezTo>
                    <a:pt x="190065" y="651319"/>
                    <a:pt x="195911" y="689533"/>
                    <a:pt x="201773" y="727747"/>
                  </a:cubicBezTo>
                  <a:cubicBezTo>
                    <a:pt x="201860" y="728289"/>
                    <a:pt x="201097" y="728509"/>
                    <a:pt x="200870" y="728014"/>
                  </a:cubicBezTo>
                  <a:cubicBezTo>
                    <a:pt x="165665" y="648765"/>
                    <a:pt x="139482" y="565665"/>
                    <a:pt x="122202" y="480624"/>
                  </a:cubicBezTo>
                  <a:close/>
                  <a:moveTo>
                    <a:pt x="28698" y="556086"/>
                  </a:moveTo>
                  <a:cubicBezTo>
                    <a:pt x="23150" y="540024"/>
                    <a:pt x="18962" y="523546"/>
                    <a:pt x="16400" y="506800"/>
                  </a:cubicBezTo>
                  <a:cubicBezTo>
                    <a:pt x="16329" y="506313"/>
                    <a:pt x="16966" y="506054"/>
                    <a:pt x="17249" y="506455"/>
                  </a:cubicBezTo>
                  <a:cubicBezTo>
                    <a:pt x="39401" y="537470"/>
                    <a:pt x="63069" y="567418"/>
                    <a:pt x="87068" y="597011"/>
                  </a:cubicBezTo>
                  <a:cubicBezTo>
                    <a:pt x="102321" y="615816"/>
                    <a:pt x="117754" y="634471"/>
                    <a:pt x="133180" y="653126"/>
                  </a:cubicBezTo>
                  <a:cubicBezTo>
                    <a:pt x="147945" y="670980"/>
                    <a:pt x="162098" y="689627"/>
                    <a:pt x="178851" y="705689"/>
                  </a:cubicBezTo>
                  <a:cubicBezTo>
                    <a:pt x="188587" y="728462"/>
                    <a:pt x="199047" y="750928"/>
                    <a:pt x="210174" y="773049"/>
                  </a:cubicBezTo>
                  <a:cubicBezTo>
                    <a:pt x="207973" y="777906"/>
                    <a:pt x="207007" y="780027"/>
                    <a:pt x="204807" y="784884"/>
                  </a:cubicBezTo>
                  <a:cubicBezTo>
                    <a:pt x="203565" y="785198"/>
                    <a:pt x="202323" y="785512"/>
                    <a:pt x="201089" y="785834"/>
                  </a:cubicBezTo>
                  <a:cubicBezTo>
                    <a:pt x="201153" y="784947"/>
                    <a:pt x="200940" y="784027"/>
                    <a:pt x="200351" y="783155"/>
                  </a:cubicBezTo>
                  <a:cubicBezTo>
                    <a:pt x="200037" y="782495"/>
                    <a:pt x="199518" y="781913"/>
                    <a:pt x="198779" y="781473"/>
                  </a:cubicBezTo>
                  <a:cubicBezTo>
                    <a:pt x="131459" y="715685"/>
                    <a:pt x="60185" y="647288"/>
                    <a:pt x="28698" y="556086"/>
                  </a:cubicBezTo>
                  <a:close/>
                  <a:moveTo>
                    <a:pt x="130351" y="802124"/>
                  </a:moveTo>
                  <a:cubicBezTo>
                    <a:pt x="112788" y="805527"/>
                    <a:pt x="95107" y="808340"/>
                    <a:pt x="77340" y="810454"/>
                  </a:cubicBezTo>
                  <a:cubicBezTo>
                    <a:pt x="61961" y="812277"/>
                    <a:pt x="44367" y="816112"/>
                    <a:pt x="28981" y="812961"/>
                  </a:cubicBezTo>
                  <a:cubicBezTo>
                    <a:pt x="24125" y="811963"/>
                    <a:pt x="17484" y="810258"/>
                    <a:pt x="14388" y="805990"/>
                  </a:cubicBezTo>
                  <a:cubicBezTo>
                    <a:pt x="10176" y="800199"/>
                    <a:pt x="16188" y="794031"/>
                    <a:pt x="20754" y="790620"/>
                  </a:cubicBezTo>
                  <a:cubicBezTo>
                    <a:pt x="28124" y="785119"/>
                    <a:pt x="37428" y="782479"/>
                    <a:pt x="46300" y="780632"/>
                  </a:cubicBezTo>
                  <a:cubicBezTo>
                    <a:pt x="70409" y="775619"/>
                    <a:pt x="95932" y="776687"/>
                    <a:pt x="120324" y="778699"/>
                  </a:cubicBezTo>
                  <a:cubicBezTo>
                    <a:pt x="143191" y="780585"/>
                    <a:pt x="166113" y="783846"/>
                    <a:pt x="188682" y="788160"/>
                  </a:cubicBezTo>
                  <a:cubicBezTo>
                    <a:pt x="189177" y="788254"/>
                    <a:pt x="189192" y="788962"/>
                    <a:pt x="188705" y="789088"/>
                  </a:cubicBezTo>
                  <a:cubicBezTo>
                    <a:pt x="185735" y="789850"/>
                    <a:pt x="182780" y="790596"/>
                    <a:pt x="179833" y="791272"/>
                  </a:cubicBezTo>
                  <a:cubicBezTo>
                    <a:pt x="163378" y="795060"/>
                    <a:pt x="146939" y="798918"/>
                    <a:pt x="130351" y="802124"/>
                  </a:cubicBezTo>
                  <a:close/>
                  <a:moveTo>
                    <a:pt x="210315" y="798297"/>
                  </a:moveTo>
                  <a:cubicBezTo>
                    <a:pt x="209592" y="797456"/>
                    <a:pt x="208618" y="797244"/>
                    <a:pt x="207706" y="797433"/>
                  </a:cubicBezTo>
                  <a:cubicBezTo>
                    <a:pt x="215439" y="795413"/>
                    <a:pt x="223202" y="793291"/>
                    <a:pt x="230573" y="790266"/>
                  </a:cubicBezTo>
                  <a:cubicBezTo>
                    <a:pt x="233104" y="792844"/>
                    <a:pt x="235650" y="795406"/>
                    <a:pt x="238219" y="797944"/>
                  </a:cubicBezTo>
                  <a:cubicBezTo>
                    <a:pt x="255586" y="827875"/>
                    <a:pt x="268630" y="860188"/>
                    <a:pt x="274485" y="894269"/>
                  </a:cubicBezTo>
                  <a:cubicBezTo>
                    <a:pt x="274571" y="894756"/>
                    <a:pt x="273927" y="895031"/>
                    <a:pt x="273628" y="894646"/>
                  </a:cubicBezTo>
                  <a:cubicBezTo>
                    <a:pt x="263868" y="881978"/>
                    <a:pt x="254894" y="868737"/>
                    <a:pt x="246439" y="855135"/>
                  </a:cubicBezTo>
                  <a:cubicBezTo>
                    <a:pt x="234644" y="836173"/>
                    <a:pt x="224931" y="815177"/>
                    <a:pt x="210315" y="798297"/>
                  </a:cubicBezTo>
                  <a:close/>
                  <a:moveTo>
                    <a:pt x="439678" y="548794"/>
                  </a:moveTo>
                  <a:cubicBezTo>
                    <a:pt x="454852" y="529330"/>
                    <a:pt x="470183" y="509401"/>
                    <a:pt x="483314" y="488333"/>
                  </a:cubicBezTo>
                  <a:cubicBezTo>
                    <a:pt x="483558" y="487948"/>
                    <a:pt x="484155" y="488098"/>
                    <a:pt x="484179" y="488554"/>
                  </a:cubicBezTo>
                  <a:cubicBezTo>
                    <a:pt x="485287" y="507491"/>
                    <a:pt x="482670" y="527200"/>
                    <a:pt x="478914" y="545179"/>
                  </a:cubicBezTo>
                  <a:cubicBezTo>
                    <a:pt x="473735" y="569956"/>
                    <a:pt x="464926" y="594049"/>
                    <a:pt x="453351" y="616539"/>
                  </a:cubicBezTo>
                  <a:cubicBezTo>
                    <a:pt x="431144" y="659696"/>
                    <a:pt x="398470" y="696432"/>
                    <a:pt x="361364" y="727377"/>
                  </a:cubicBezTo>
                  <a:cubicBezTo>
                    <a:pt x="340579" y="744713"/>
                    <a:pt x="317704" y="759588"/>
                    <a:pt x="297501" y="777544"/>
                  </a:cubicBezTo>
                  <a:cubicBezTo>
                    <a:pt x="285242" y="773685"/>
                    <a:pt x="272512" y="771045"/>
                    <a:pt x="259483" y="769772"/>
                  </a:cubicBezTo>
                  <a:cubicBezTo>
                    <a:pt x="258509" y="769678"/>
                    <a:pt x="258273" y="771336"/>
                    <a:pt x="259247" y="771501"/>
                  </a:cubicBezTo>
                  <a:cubicBezTo>
                    <a:pt x="272371" y="773701"/>
                    <a:pt x="285148" y="777481"/>
                    <a:pt x="297407" y="782565"/>
                  </a:cubicBezTo>
                  <a:cubicBezTo>
                    <a:pt x="297917" y="783052"/>
                    <a:pt x="298570" y="783359"/>
                    <a:pt x="299285" y="783351"/>
                  </a:cubicBezTo>
                  <a:cubicBezTo>
                    <a:pt x="353349" y="806462"/>
                    <a:pt x="396883" y="855520"/>
                    <a:pt x="412622" y="912020"/>
                  </a:cubicBezTo>
                  <a:cubicBezTo>
                    <a:pt x="412732" y="912429"/>
                    <a:pt x="412292" y="912767"/>
                    <a:pt x="411923" y="912562"/>
                  </a:cubicBezTo>
                  <a:cubicBezTo>
                    <a:pt x="350001" y="877083"/>
                    <a:pt x="290476" y="834044"/>
                    <a:pt x="240160" y="783547"/>
                  </a:cubicBezTo>
                  <a:cubicBezTo>
                    <a:pt x="262352" y="739243"/>
                    <a:pt x="296220" y="703395"/>
                    <a:pt x="330725" y="668355"/>
                  </a:cubicBezTo>
                  <a:cubicBezTo>
                    <a:pt x="368695" y="629796"/>
                    <a:pt x="406359" y="591534"/>
                    <a:pt x="439678" y="548794"/>
                  </a:cubicBezTo>
                  <a:close/>
                  <a:moveTo>
                    <a:pt x="310192" y="669888"/>
                  </a:moveTo>
                  <a:cubicBezTo>
                    <a:pt x="297540" y="683207"/>
                    <a:pt x="285234" y="696849"/>
                    <a:pt x="273722" y="711237"/>
                  </a:cubicBezTo>
                  <a:cubicBezTo>
                    <a:pt x="257597" y="731401"/>
                    <a:pt x="243209" y="752799"/>
                    <a:pt x="232043" y="776067"/>
                  </a:cubicBezTo>
                  <a:cubicBezTo>
                    <a:pt x="229843" y="773725"/>
                    <a:pt x="227587" y="771430"/>
                    <a:pt x="225253" y="769199"/>
                  </a:cubicBezTo>
                  <a:cubicBezTo>
                    <a:pt x="224617" y="768586"/>
                    <a:pt x="223422" y="768130"/>
                    <a:pt x="223485" y="767918"/>
                  </a:cubicBezTo>
                  <a:cubicBezTo>
                    <a:pt x="247539" y="684354"/>
                    <a:pt x="272944" y="601428"/>
                    <a:pt x="305060" y="520528"/>
                  </a:cubicBezTo>
                  <a:cubicBezTo>
                    <a:pt x="337876" y="437853"/>
                    <a:pt x="376090" y="357252"/>
                    <a:pt x="419522" y="279630"/>
                  </a:cubicBezTo>
                  <a:cubicBezTo>
                    <a:pt x="431427" y="258358"/>
                    <a:pt x="443670" y="237259"/>
                    <a:pt x="456424" y="216490"/>
                  </a:cubicBezTo>
                  <a:cubicBezTo>
                    <a:pt x="464565" y="203225"/>
                    <a:pt x="473130" y="190243"/>
                    <a:pt x="483008" y="178338"/>
                  </a:cubicBezTo>
                  <a:cubicBezTo>
                    <a:pt x="483338" y="177945"/>
                    <a:pt x="483990" y="178299"/>
                    <a:pt x="483833" y="178794"/>
                  </a:cubicBezTo>
                  <a:cubicBezTo>
                    <a:pt x="442491" y="308822"/>
                    <a:pt x="396678" y="437507"/>
                    <a:pt x="348736" y="565225"/>
                  </a:cubicBezTo>
                  <a:cubicBezTo>
                    <a:pt x="335660" y="600029"/>
                    <a:pt x="321547" y="634479"/>
                    <a:pt x="310192" y="669888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aphic 5">
            <a:extLst>
              <a:ext uri="{FF2B5EF4-FFF2-40B4-BE49-F238E27FC236}">
                <a16:creationId xmlns:a16="http://schemas.microsoft.com/office/drawing/2014/main" id="{0902A90C-052D-4C2C-B590-88649BADF65D}"/>
              </a:ext>
            </a:extLst>
          </p:cNvPr>
          <p:cNvGrpSpPr/>
          <p:nvPr userDrawn="1"/>
        </p:nvGrpSpPr>
        <p:grpSpPr>
          <a:xfrm>
            <a:off x="7482171" y="5926901"/>
            <a:ext cx="861575" cy="308504"/>
            <a:chOff x="-4118400" y="6789791"/>
            <a:chExt cx="861575" cy="308504"/>
          </a:xfrm>
          <a:solidFill>
            <a:srgbClr val="000000"/>
          </a:solidFill>
        </p:grpSpPr>
        <p:sp>
          <p:nvSpPr>
            <p:cNvPr id="35" name="Freeform 275">
              <a:extLst>
                <a:ext uri="{FF2B5EF4-FFF2-40B4-BE49-F238E27FC236}">
                  <a16:creationId xmlns:a16="http://schemas.microsoft.com/office/drawing/2014/main" id="{CCDA9018-2693-43EE-92A9-4BFE391EF5D0}"/>
                </a:ext>
              </a:extLst>
            </p:cNvPr>
            <p:cNvSpPr/>
            <p:nvPr/>
          </p:nvSpPr>
          <p:spPr>
            <a:xfrm>
              <a:off x="-4118400" y="6859965"/>
              <a:ext cx="116106" cy="215988"/>
            </a:xfrm>
            <a:custGeom>
              <a:avLst/>
              <a:gdLst>
                <a:gd name="connsiteX0" fmla="*/ 76653 w 116106"/>
                <a:gd name="connsiteY0" fmla="*/ 96428 h 215988"/>
                <a:gd name="connsiteX1" fmla="*/ 6771 w 116106"/>
                <a:gd name="connsiteY1" fmla="*/ 1195 h 215988"/>
                <a:gd name="connsiteX2" fmla="*/ 1105 w 116106"/>
                <a:gd name="connsiteY2" fmla="*/ 6868 h 215988"/>
                <a:gd name="connsiteX3" fmla="*/ 66100 w 116106"/>
                <a:gd name="connsiteY3" fmla="*/ 101716 h 215988"/>
                <a:gd name="connsiteX4" fmla="*/ 87238 w 116106"/>
                <a:gd name="connsiteY4" fmla="*/ 154743 h 215988"/>
                <a:gd name="connsiteX5" fmla="*/ 102271 w 116106"/>
                <a:gd name="connsiteY5" fmla="*/ 211078 h 215988"/>
                <a:gd name="connsiteX6" fmla="*/ 116077 w 116106"/>
                <a:gd name="connsiteY6" fmla="*/ 209208 h 215988"/>
                <a:gd name="connsiteX7" fmla="*/ 100974 w 116106"/>
                <a:gd name="connsiteY7" fmla="*/ 150956 h 215988"/>
                <a:gd name="connsiteX8" fmla="*/ 76653 w 116106"/>
                <a:gd name="connsiteY8" fmla="*/ 96428 h 21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106" h="215988">
                  <a:moveTo>
                    <a:pt x="76653" y="96428"/>
                  </a:moveTo>
                  <a:cubicBezTo>
                    <a:pt x="57370" y="61514"/>
                    <a:pt x="35233" y="29320"/>
                    <a:pt x="6771" y="1195"/>
                  </a:cubicBezTo>
                  <a:cubicBezTo>
                    <a:pt x="3077" y="-2451"/>
                    <a:pt x="-2352" y="3057"/>
                    <a:pt x="1105" y="6868"/>
                  </a:cubicBezTo>
                  <a:cubicBezTo>
                    <a:pt x="26613" y="35024"/>
                    <a:pt x="50014" y="67172"/>
                    <a:pt x="66100" y="101716"/>
                  </a:cubicBezTo>
                  <a:cubicBezTo>
                    <a:pt x="74170" y="119059"/>
                    <a:pt x="81289" y="136559"/>
                    <a:pt x="87238" y="154743"/>
                  </a:cubicBezTo>
                  <a:cubicBezTo>
                    <a:pt x="93305" y="173280"/>
                    <a:pt x="96582" y="192478"/>
                    <a:pt x="102271" y="211078"/>
                  </a:cubicBezTo>
                  <a:cubicBezTo>
                    <a:pt x="104487" y="218323"/>
                    <a:pt x="116785" y="217427"/>
                    <a:pt x="116077" y="209208"/>
                  </a:cubicBezTo>
                  <a:cubicBezTo>
                    <a:pt x="114372" y="189374"/>
                    <a:pt x="107654" y="169610"/>
                    <a:pt x="100974" y="150956"/>
                  </a:cubicBezTo>
                  <a:cubicBezTo>
                    <a:pt x="94318" y="132324"/>
                    <a:pt x="86225" y="113747"/>
                    <a:pt x="76653" y="96428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276">
              <a:extLst>
                <a:ext uri="{FF2B5EF4-FFF2-40B4-BE49-F238E27FC236}">
                  <a16:creationId xmlns:a16="http://schemas.microsoft.com/office/drawing/2014/main" id="{184BBC58-97F2-4D82-9129-2FEF4B679727}"/>
                </a:ext>
              </a:extLst>
            </p:cNvPr>
            <p:cNvSpPr/>
            <p:nvPr/>
          </p:nvSpPr>
          <p:spPr>
            <a:xfrm>
              <a:off x="-4011364" y="6966160"/>
              <a:ext cx="49212" cy="108896"/>
            </a:xfrm>
            <a:custGeom>
              <a:avLst/>
              <a:gdLst>
                <a:gd name="connsiteX0" fmla="*/ 43138 w 49212"/>
                <a:gd name="connsiteY0" fmla="*/ 1407 h 108896"/>
                <a:gd name="connsiteX1" fmla="*/ 23665 w 49212"/>
                <a:gd name="connsiteY1" fmla="*/ 51063 h 108896"/>
                <a:gd name="connsiteX2" fmla="*/ 19501 w 49212"/>
                <a:gd name="connsiteY2" fmla="*/ 71761 h 108896"/>
                <a:gd name="connsiteX3" fmla="*/ 18731 w 49212"/>
                <a:gd name="connsiteY3" fmla="*/ 71730 h 108896"/>
                <a:gd name="connsiteX4" fmla="*/ 16805 w 49212"/>
                <a:gd name="connsiteY4" fmla="*/ 55400 h 108896"/>
                <a:gd name="connsiteX5" fmla="*/ 7116 w 49212"/>
                <a:gd name="connsiteY5" fmla="*/ 12008 h 108896"/>
                <a:gd name="connsiteX6" fmla="*/ 123 w 49212"/>
                <a:gd name="connsiteY6" fmla="*/ 13933 h 108896"/>
                <a:gd name="connsiteX7" fmla="*/ 6747 w 49212"/>
                <a:gd name="connsiteY7" fmla="*/ 56839 h 108896"/>
                <a:gd name="connsiteX8" fmla="*/ 9646 w 49212"/>
                <a:gd name="connsiteY8" fmla="*/ 96640 h 108896"/>
                <a:gd name="connsiteX9" fmla="*/ 15367 w 49212"/>
                <a:gd name="connsiteY9" fmla="*/ 97386 h 108896"/>
                <a:gd name="connsiteX10" fmla="*/ 15713 w 49212"/>
                <a:gd name="connsiteY10" fmla="*/ 104373 h 108896"/>
                <a:gd name="connsiteX11" fmla="*/ 24773 w 49212"/>
                <a:gd name="connsiteY11" fmla="*/ 105598 h 108896"/>
                <a:gd name="connsiteX12" fmla="*/ 35720 w 49212"/>
                <a:gd name="connsiteY12" fmla="*/ 52878 h 108896"/>
                <a:gd name="connsiteX13" fmla="*/ 49181 w 49212"/>
                <a:gd name="connsiteY13" fmla="*/ 3050 h 108896"/>
                <a:gd name="connsiteX14" fmla="*/ 43138 w 49212"/>
                <a:gd name="connsiteY14" fmla="*/ 1407 h 10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212" h="108896">
                  <a:moveTo>
                    <a:pt x="43138" y="1407"/>
                  </a:moveTo>
                  <a:cubicBezTo>
                    <a:pt x="32694" y="15214"/>
                    <a:pt x="27618" y="34482"/>
                    <a:pt x="23665" y="51063"/>
                  </a:cubicBezTo>
                  <a:cubicBezTo>
                    <a:pt x="22023" y="57938"/>
                    <a:pt x="20648" y="64838"/>
                    <a:pt x="19501" y="71761"/>
                  </a:cubicBezTo>
                  <a:cubicBezTo>
                    <a:pt x="19422" y="72225"/>
                    <a:pt x="18762" y="72201"/>
                    <a:pt x="18731" y="71730"/>
                  </a:cubicBezTo>
                  <a:cubicBezTo>
                    <a:pt x="18314" y="66237"/>
                    <a:pt x="17497" y="60736"/>
                    <a:pt x="16805" y="55400"/>
                  </a:cubicBezTo>
                  <a:cubicBezTo>
                    <a:pt x="14904" y="40659"/>
                    <a:pt x="11477" y="26208"/>
                    <a:pt x="7116" y="12008"/>
                  </a:cubicBezTo>
                  <a:cubicBezTo>
                    <a:pt x="5749" y="7552"/>
                    <a:pt x="-986" y="9391"/>
                    <a:pt x="123" y="13933"/>
                  </a:cubicBezTo>
                  <a:cubicBezTo>
                    <a:pt x="3588" y="28054"/>
                    <a:pt x="5733" y="42333"/>
                    <a:pt x="6747" y="56839"/>
                  </a:cubicBezTo>
                  <a:cubicBezTo>
                    <a:pt x="7666" y="70024"/>
                    <a:pt x="5403" y="84075"/>
                    <a:pt x="9646" y="96640"/>
                  </a:cubicBezTo>
                  <a:cubicBezTo>
                    <a:pt x="10424" y="98935"/>
                    <a:pt x="14173" y="100027"/>
                    <a:pt x="15367" y="97386"/>
                  </a:cubicBezTo>
                  <a:cubicBezTo>
                    <a:pt x="15807" y="96420"/>
                    <a:pt x="15933" y="101048"/>
                    <a:pt x="15713" y="104373"/>
                  </a:cubicBezTo>
                  <a:cubicBezTo>
                    <a:pt x="15367" y="109480"/>
                    <a:pt x="24003" y="110769"/>
                    <a:pt x="24773" y="105598"/>
                  </a:cubicBezTo>
                  <a:cubicBezTo>
                    <a:pt x="27414" y="87878"/>
                    <a:pt x="31028" y="70174"/>
                    <a:pt x="35720" y="52878"/>
                  </a:cubicBezTo>
                  <a:cubicBezTo>
                    <a:pt x="40160" y="36509"/>
                    <a:pt x="46980" y="19882"/>
                    <a:pt x="49181" y="3050"/>
                  </a:cubicBezTo>
                  <a:cubicBezTo>
                    <a:pt x="49652" y="-557"/>
                    <a:pt x="44788" y="-777"/>
                    <a:pt x="43138" y="140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277">
              <a:extLst>
                <a:ext uri="{FF2B5EF4-FFF2-40B4-BE49-F238E27FC236}">
                  <a16:creationId xmlns:a16="http://schemas.microsoft.com/office/drawing/2014/main" id="{16524C0A-0D86-466D-A131-77B14BE89A7E}"/>
                </a:ext>
              </a:extLst>
            </p:cNvPr>
            <p:cNvSpPr/>
            <p:nvPr/>
          </p:nvSpPr>
          <p:spPr>
            <a:xfrm>
              <a:off x="-3970923" y="6957823"/>
              <a:ext cx="36214" cy="127828"/>
            </a:xfrm>
            <a:custGeom>
              <a:avLst/>
              <a:gdLst>
                <a:gd name="connsiteX0" fmla="*/ 14728 w 36214"/>
                <a:gd name="connsiteY0" fmla="*/ 60099 h 127828"/>
                <a:gd name="connsiteX1" fmla="*/ 35913 w 36214"/>
                <a:gd name="connsiteY1" fmla="*/ 4133 h 127828"/>
                <a:gd name="connsiteX2" fmla="*/ 31599 w 36214"/>
                <a:gd name="connsiteY2" fmla="*/ 809 h 127828"/>
                <a:gd name="connsiteX3" fmla="*/ 4489 w 36214"/>
                <a:gd name="connsiteY3" fmla="*/ 123977 h 127828"/>
                <a:gd name="connsiteX4" fmla="*/ 14869 w 36214"/>
                <a:gd name="connsiteY4" fmla="*/ 121117 h 127828"/>
                <a:gd name="connsiteX5" fmla="*/ 14728 w 36214"/>
                <a:gd name="connsiteY5" fmla="*/ 60099 h 12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14" h="127828">
                  <a:moveTo>
                    <a:pt x="14728" y="60099"/>
                  </a:moveTo>
                  <a:cubicBezTo>
                    <a:pt x="19065" y="40100"/>
                    <a:pt x="27128" y="22474"/>
                    <a:pt x="35913" y="4133"/>
                  </a:cubicBezTo>
                  <a:cubicBezTo>
                    <a:pt x="37226" y="1383"/>
                    <a:pt x="33965" y="-1423"/>
                    <a:pt x="31599" y="809"/>
                  </a:cubicBezTo>
                  <a:cubicBezTo>
                    <a:pt x="-187" y="30827"/>
                    <a:pt x="-5342" y="83611"/>
                    <a:pt x="4489" y="123977"/>
                  </a:cubicBezTo>
                  <a:cubicBezTo>
                    <a:pt x="6131" y="130728"/>
                    <a:pt x="16362" y="127859"/>
                    <a:pt x="14869" y="121117"/>
                  </a:cubicBezTo>
                  <a:cubicBezTo>
                    <a:pt x="10422" y="101008"/>
                    <a:pt x="10366" y="80216"/>
                    <a:pt x="14728" y="6009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278">
              <a:extLst>
                <a:ext uri="{FF2B5EF4-FFF2-40B4-BE49-F238E27FC236}">
                  <a16:creationId xmlns:a16="http://schemas.microsoft.com/office/drawing/2014/main" id="{2415505D-D8B5-4194-9541-D6B76D1BF7A5}"/>
                </a:ext>
              </a:extLst>
            </p:cNvPr>
            <p:cNvSpPr/>
            <p:nvPr/>
          </p:nvSpPr>
          <p:spPr>
            <a:xfrm>
              <a:off x="-4115314" y="6937531"/>
              <a:ext cx="90744" cy="148033"/>
            </a:xfrm>
            <a:custGeom>
              <a:avLst/>
              <a:gdLst>
                <a:gd name="connsiteX0" fmla="*/ 58801 w 90744"/>
                <a:gd name="connsiteY0" fmla="*/ 68918 h 148033"/>
                <a:gd name="connsiteX1" fmla="*/ 9500 w 90744"/>
                <a:gd name="connsiteY1" fmla="*/ 1810 h 148033"/>
                <a:gd name="connsiteX2" fmla="*/ 1500 w 90744"/>
                <a:gd name="connsiteY2" fmla="*/ 9810 h 148033"/>
                <a:gd name="connsiteX3" fmla="*/ 49309 w 90744"/>
                <a:gd name="connsiteY3" fmla="*/ 76006 h 148033"/>
                <a:gd name="connsiteX4" fmla="*/ 67602 w 90744"/>
                <a:gd name="connsiteY4" fmla="*/ 111548 h 148033"/>
                <a:gd name="connsiteX5" fmla="*/ 84836 w 90744"/>
                <a:gd name="connsiteY5" fmla="*/ 146965 h 148033"/>
                <a:gd name="connsiteX6" fmla="*/ 90745 w 90744"/>
                <a:gd name="connsiteY6" fmla="*/ 144521 h 148033"/>
                <a:gd name="connsiteX7" fmla="*/ 78509 w 90744"/>
                <a:gd name="connsiteY7" fmla="*/ 106716 h 148033"/>
                <a:gd name="connsiteX8" fmla="*/ 58801 w 90744"/>
                <a:gd name="connsiteY8" fmla="*/ 68918 h 1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744" h="148033">
                  <a:moveTo>
                    <a:pt x="58801" y="68918"/>
                  </a:moveTo>
                  <a:cubicBezTo>
                    <a:pt x="44680" y="44951"/>
                    <a:pt x="28100" y="22485"/>
                    <a:pt x="9500" y="1810"/>
                  </a:cubicBezTo>
                  <a:cubicBezTo>
                    <a:pt x="4612" y="-3620"/>
                    <a:pt x="-3325" y="4387"/>
                    <a:pt x="1500" y="9810"/>
                  </a:cubicBezTo>
                  <a:cubicBezTo>
                    <a:pt x="19652" y="30209"/>
                    <a:pt x="35659" y="52353"/>
                    <a:pt x="49309" y="76006"/>
                  </a:cubicBezTo>
                  <a:cubicBezTo>
                    <a:pt x="55972" y="87550"/>
                    <a:pt x="62078" y="99415"/>
                    <a:pt x="67602" y="111548"/>
                  </a:cubicBezTo>
                  <a:cubicBezTo>
                    <a:pt x="72930" y="123257"/>
                    <a:pt x="76734" y="136820"/>
                    <a:pt x="84836" y="146965"/>
                  </a:cubicBezTo>
                  <a:cubicBezTo>
                    <a:pt x="86776" y="149393"/>
                    <a:pt x="90753" y="147295"/>
                    <a:pt x="90745" y="144521"/>
                  </a:cubicBezTo>
                  <a:cubicBezTo>
                    <a:pt x="90713" y="131437"/>
                    <a:pt x="83845" y="118370"/>
                    <a:pt x="78509" y="106716"/>
                  </a:cubicBezTo>
                  <a:cubicBezTo>
                    <a:pt x="72600" y="93789"/>
                    <a:pt x="66015" y="81169"/>
                    <a:pt x="58801" y="68918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279">
              <a:extLst>
                <a:ext uri="{FF2B5EF4-FFF2-40B4-BE49-F238E27FC236}">
                  <a16:creationId xmlns:a16="http://schemas.microsoft.com/office/drawing/2014/main" id="{10E7E3BF-8032-4C9A-9E40-B51C847F3F6A}"/>
                </a:ext>
              </a:extLst>
            </p:cNvPr>
            <p:cNvSpPr/>
            <p:nvPr/>
          </p:nvSpPr>
          <p:spPr>
            <a:xfrm>
              <a:off x="-4087021" y="7038408"/>
              <a:ext cx="49697" cy="45808"/>
            </a:xfrm>
            <a:custGeom>
              <a:avLst/>
              <a:gdLst>
                <a:gd name="connsiteX0" fmla="*/ 27798 w 49697"/>
                <a:gd name="connsiteY0" fmla="*/ 10436 h 45808"/>
                <a:gd name="connsiteX1" fmla="*/ 829 w 49697"/>
                <a:gd name="connsiteY1" fmla="*/ 2814 h 45808"/>
                <a:gd name="connsiteX2" fmla="*/ 2848 w 49697"/>
                <a:gd name="connsiteY2" fmla="*/ 7686 h 45808"/>
                <a:gd name="connsiteX3" fmla="*/ 26187 w 49697"/>
                <a:gd name="connsiteY3" fmla="*/ 24093 h 45808"/>
                <a:gd name="connsiteX4" fmla="*/ 41746 w 49697"/>
                <a:gd name="connsiteY4" fmla="*/ 44470 h 45808"/>
                <a:gd name="connsiteX5" fmla="*/ 49643 w 49697"/>
                <a:gd name="connsiteY5" fmla="*/ 39873 h 45808"/>
                <a:gd name="connsiteX6" fmla="*/ 27798 w 49697"/>
                <a:gd name="connsiteY6" fmla="*/ 10436 h 4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97" h="45808">
                  <a:moveTo>
                    <a:pt x="27798" y="10436"/>
                  </a:moveTo>
                  <a:cubicBezTo>
                    <a:pt x="20348" y="4456"/>
                    <a:pt x="9826" y="-4659"/>
                    <a:pt x="829" y="2814"/>
                  </a:cubicBezTo>
                  <a:cubicBezTo>
                    <a:pt x="-1002" y="4338"/>
                    <a:pt x="436" y="7937"/>
                    <a:pt x="2848" y="7686"/>
                  </a:cubicBezTo>
                  <a:cubicBezTo>
                    <a:pt x="11704" y="6782"/>
                    <a:pt x="20804" y="18302"/>
                    <a:pt x="26187" y="24093"/>
                  </a:cubicBezTo>
                  <a:cubicBezTo>
                    <a:pt x="31923" y="30254"/>
                    <a:pt x="35515" y="39063"/>
                    <a:pt x="41746" y="44470"/>
                  </a:cubicBezTo>
                  <a:cubicBezTo>
                    <a:pt x="45549" y="47770"/>
                    <a:pt x="50256" y="44486"/>
                    <a:pt x="49643" y="39873"/>
                  </a:cubicBezTo>
                  <a:cubicBezTo>
                    <a:pt x="48189" y="29107"/>
                    <a:pt x="35923" y="16958"/>
                    <a:pt x="27798" y="10436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280">
              <a:extLst>
                <a:ext uri="{FF2B5EF4-FFF2-40B4-BE49-F238E27FC236}">
                  <a16:creationId xmlns:a16="http://schemas.microsoft.com/office/drawing/2014/main" id="{5C0E7B0E-5AC5-4C65-AAA9-DD86368950F0}"/>
                </a:ext>
              </a:extLst>
            </p:cNvPr>
            <p:cNvSpPr/>
            <p:nvPr/>
          </p:nvSpPr>
          <p:spPr>
            <a:xfrm>
              <a:off x="-3940224" y="6822189"/>
              <a:ext cx="142998" cy="270545"/>
            </a:xfrm>
            <a:custGeom>
              <a:avLst/>
              <a:gdLst>
                <a:gd name="connsiteX0" fmla="*/ 142220 w 142998"/>
                <a:gd name="connsiteY0" fmla="*/ 7303 h 270545"/>
                <a:gd name="connsiteX1" fmla="*/ 134715 w 142998"/>
                <a:gd name="connsiteY1" fmla="*/ 1512 h 270545"/>
                <a:gd name="connsiteX2" fmla="*/ 46980 w 142998"/>
                <a:gd name="connsiteY2" fmla="*/ 126857 h 270545"/>
                <a:gd name="connsiteX3" fmla="*/ 17032 w 142998"/>
                <a:gd name="connsiteY3" fmla="*/ 194382 h 270545"/>
                <a:gd name="connsiteX4" fmla="*/ 6055 w 142998"/>
                <a:gd name="connsiteY4" fmla="*/ 230026 h 270545"/>
                <a:gd name="connsiteX5" fmla="*/ 389 w 142998"/>
                <a:gd name="connsiteY5" fmla="*/ 266826 h 270545"/>
                <a:gd name="connsiteX6" fmla="*/ 9928 w 142998"/>
                <a:gd name="connsiteY6" fmla="*/ 268075 h 270545"/>
                <a:gd name="connsiteX7" fmla="*/ 15272 w 142998"/>
                <a:gd name="connsiteY7" fmla="*/ 250386 h 270545"/>
                <a:gd name="connsiteX8" fmla="*/ 19822 w 142998"/>
                <a:gd name="connsiteY8" fmla="*/ 233822 h 270545"/>
                <a:gd name="connsiteX9" fmla="*/ 30328 w 142998"/>
                <a:gd name="connsiteY9" fmla="*/ 199529 h 270545"/>
                <a:gd name="connsiteX10" fmla="*/ 60511 w 142998"/>
                <a:gd name="connsiteY10" fmla="*/ 131407 h 270545"/>
                <a:gd name="connsiteX11" fmla="*/ 142220 w 142998"/>
                <a:gd name="connsiteY11" fmla="*/ 7303 h 27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998" h="270545">
                  <a:moveTo>
                    <a:pt x="142220" y="7303"/>
                  </a:moveTo>
                  <a:cubicBezTo>
                    <a:pt x="145395" y="2966"/>
                    <a:pt x="138047" y="-2771"/>
                    <a:pt x="134715" y="1512"/>
                  </a:cubicBezTo>
                  <a:cubicBezTo>
                    <a:pt x="103495" y="41714"/>
                    <a:pt x="71214" y="81900"/>
                    <a:pt x="46980" y="126857"/>
                  </a:cubicBezTo>
                  <a:cubicBezTo>
                    <a:pt x="35286" y="148537"/>
                    <a:pt x="25236" y="171153"/>
                    <a:pt x="17032" y="194382"/>
                  </a:cubicBezTo>
                  <a:cubicBezTo>
                    <a:pt x="12899" y="206082"/>
                    <a:pt x="9080" y="217987"/>
                    <a:pt x="6055" y="230026"/>
                  </a:cubicBezTo>
                  <a:cubicBezTo>
                    <a:pt x="3257" y="241153"/>
                    <a:pt x="-1371" y="255392"/>
                    <a:pt x="389" y="266826"/>
                  </a:cubicBezTo>
                  <a:cubicBezTo>
                    <a:pt x="1096" y="271438"/>
                    <a:pt x="7846" y="271650"/>
                    <a:pt x="9928" y="268075"/>
                  </a:cubicBezTo>
                  <a:cubicBezTo>
                    <a:pt x="13017" y="262763"/>
                    <a:pt x="13755" y="256296"/>
                    <a:pt x="15272" y="250386"/>
                  </a:cubicBezTo>
                  <a:cubicBezTo>
                    <a:pt x="16702" y="244839"/>
                    <a:pt x="18305" y="239346"/>
                    <a:pt x="19822" y="233822"/>
                  </a:cubicBezTo>
                  <a:cubicBezTo>
                    <a:pt x="22997" y="222286"/>
                    <a:pt x="26383" y="210837"/>
                    <a:pt x="30328" y="199529"/>
                  </a:cubicBezTo>
                  <a:cubicBezTo>
                    <a:pt x="38532" y="176033"/>
                    <a:pt x="48645" y="153284"/>
                    <a:pt x="60511" y="131407"/>
                  </a:cubicBezTo>
                  <a:cubicBezTo>
                    <a:pt x="84204" y="87747"/>
                    <a:pt x="112941" y="47325"/>
                    <a:pt x="142220" y="7303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281">
              <a:extLst>
                <a:ext uri="{FF2B5EF4-FFF2-40B4-BE49-F238E27FC236}">
                  <a16:creationId xmlns:a16="http://schemas.microsoft.com/office/drawing/2014/main" id="{29629115-85EC-4CA4-8CC3-71C381C32D9C}"/>
                </a:ext>
              </a:extLst>
            </p:cNvPr>
            <p:cNvSpPr/>
            <p:nvPr/>
          </p:nvSpPr>
          <p:spPr>
            <a:xfrm>
              <a:off x="-3890795" y="6963358"/>
              <a:ext cx="18357" cy="123827"/>
            </a:xfrm>
            <a:custGeom>
              <a:avLst/>
              <a:gdLst>
                <a:gd name="connsiteX0" fmla="*/ 18328 w 18357"/>
                <a:gd name="connsiteY0" fmla="*/ 3871 h 123827"/>
                <a:gd name="connsiteX1" fmla="*/ 10957 w 18357"/>
                <a:gd name="connsiteY1" fmla="*/ 1875 h 123827"/>
                <a:gd name="connsiteX2" fmla="*/ 18 w 18357"/>
                <a:gd name="connsiteY2" fmla="*/ 56992 h 123827"/>
                <a:gd name="connsiteX3" fmla="*/ 3421 w 18357"/>
                <a:gd name="connsiteY3" fmla="*/ 117091 h 123827"/>
                <a:gd name="connsiteX4" fmla="*/ 17479 w 18357"/>
                <a:gd name="connsiteY4" fmla="*/ 117091 h 123827"/>
                <a:gd name="connsiteX5" fmla="*/ 14446 w 18357"/>
                <a:gd name="connsiteY5" fmla="*/ 59915 h 123827"/>
                <a:gd name="connsiteX6" fmla="*/ 18328 w 18357"/>
                <a:gd name="connsiteY6" fmla="*/ 3871 h 12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57" h="123827">
                  <a:moveTo>
                    <a:pt x="18328" y="3871"/>
                  </a:moveTo>
                  <a:cubicBezTo>
                    <a:pt x="18241" y="-113"/>
                    <a:pt x="13063" y="-1433"/>
                    <a:pt x="10957" y="1875"/>
                  </a:cubicBezTo>
                  <a:cubicBezTo>
                    <a:pt x="883" y="17733"/>
                    <a:pt x="215" y="38722"/>
                    <a:pt x="18" y="56992"/>
                  </a:cubicBezTo>
                  <a:cubicBezTo>
                    <a:pt x="-201" y="77078"/>
                    <a:pt x="1598" y="97116"/>
                    <a:pt x="3421" y="117091"/>
                  </a:cubicBezTo>
                  <a:cubicBezTo>
                    <a:pt x="4238" y="126010"/>
                    <a:pt x="18249" y="126136"/>
                    <a:pt x="17479" y="117091"/>
                  </a:cubicBezTo>
                  <a:cubicBezTo>
                    <a:pt x="15868" y="98075"/>
                    <a:pt x="14297" y="79019"/>
                    <a:pt x="14446" y="59915"/>
                  </a:cubicBezTo>
                  <a:cubicBezTo>
                    <a:pt x="14595" y="41158"/>
                    <a:pt x="18744" y="22542"/>
                    <a:pt x="18328" y="3871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282">
              <a:extLst>
                <a:ext uri="{FF2B5EF4-FFF2-40B4-BE49-F238E27FC236}">
                  <a16:creationId xmlns:a16="http://schemas.microsoft.com/office/drawing/2014/main" id="{8AFCFAD1-BC94-4156-99BE-051B0BA7997F}"/>
                </a:ext>
              </a:extLst>
            </p:cNvPr>
            <p:cNvSpPr/>
            <p:nvPr/>
          </p:nvSpPr>
          <p:spPr>
            <a:xfrm>
              <a:off x="-3784416" y="6995914"/>
              <a:ext cx="19005" cy="89481"/>
            </a:xfrm>
            <a:custGeom>
              <a:avLst/>
              <a:gdLst>
                <a:gd name="connsiteX0" fmla="*/ 11896 w 19005"/>
                <a:gd name="connsiteY0" fmla="*/ 2559 h 89481"/>
                <a:gd name="connsiteX1" fmla="*/ 2207 w 19005"/>
                <a:gd name="connsiteY1" fmla="*/ 45951 h 89481"/>
                <a:gd name="connsiteX2" fmla="*/ 3637 w 19005"/>
                <a:gd name="connsiteY2" fmla="*/ 87937 h 89481"/>
                <a:gd name="connsiteX3" fmla="*/ 9358 w 19005"/>
                <a:gd name="connsiteY3" fmla="*/ 87191 h 89481"/>
                <a:gd name="connsiteX4" fmla="*/ 12257 w 19005"/>
                <a:gd name="connsiteY4" fmla="*/ 47389 h 89481"/>
                <a:gd name="connsiteX5" fmla="*/ 18881 w 19005"/>
                <a:gd name="connsiteY5" fmla="*/ 4484 h 89481"/>
                <a:gd name="connsiteX6" fmla="*/ 11896 w 19005"/>
                <a:gd name="connsiteY6" fmla="*/ 2559 h 8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05" h="89481">
                  <a:moveTo>
                    <a:pt x="11896" y="2559"/>
                  </a:moveTo>
                  <a:cubicBezTo>
                    <a:pt x="7527" y="16758"/>
                    <a:pt x="4109" y="31217"/>
                    <a:pt x="2207" y="45951"/>
                  </a:cubicBezTo>
                  <a:cubicBezTo>
                    <a:pt x="407" y="59845"/>
                    <a:pt x="-2304" y="74861"/>
                    <a:pt x="3637" y="87937"/>
                  </a:cubicBezTo>
                  <a:cubicBezTo>
                    <a:pt x="4839" y="90577"/>
                    <a:pt x="8580" y="89501"/>
                    <a:pt x="9358" y="87191"/>
                  </a:cubicBezTo>
                  <a:cubicBezTo>
                    <a:pt x="13609" y="74618"/>
                    <a:pt x="11338" y="60591"/>
                    <a:pt x="12257" y="47389"/>
                  </a:cubicBezTo>
                  <a:cubicBezTo>
                    <a:pt x="13271" y="32883"/>
                    <a:pt x="15416" y="18605"/>
                    <a:pt x="18881" y="4484"/>
                  </a:cubicBezTo>
                  <a:cubicBezTo>
                    <a:pt x="19997" y="-58"/>
                    <a:pt x="13271" y="-1905"/>
                    <a:pt x="11896" y="255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283">
              <a:extLst>
                <a:ext uri="{FF2B5EF4-FFF2-40B4-BE49-F238E27FC236}">
                  <a16:creationId xmlns:a16="http://schemas.microsoft.com/office/drawing/2014/main" id="{41C0C6D3-5BF1-4FE7-877C-145BFF9CD6CE}"/>
                </a:ext>
              </a:extLst>
            </p:cNvPr>
            <p:cNvSpPr/>
            <p:nvPr/>
          </p:nvSpPr>
          <p:spPr>
            <a:xfrm>
              <a:off x="-3756708" y="6960939"/>
              <a:ext cx="36216" cy="127809"/>
            </a:xfrm>
            <a:custGeom>
              <a:avLst/>
              <a:gdLst>
                <a:gd name="connsiteX0" fmla="*/ 4619 w 36216"/>
                <a:gd name="connsiteY0" fmla="*/ 805 h 127809"/>
                <a:gd name="connsiteX1" fmla="*/ 305 w 36216"/>
                <a:gd name="connsiteY1" fmla="*/ 4129 h 127809"/>
                <a:gd name="connsiteX2" fmla="*/ 21483 w 36216"/>
                <a:gd name="connsiteY2" fmla="*/ 60094 h 127809"/>
                <a:gd name="connsiteX3" fmla="*/ 21341 w 36216"/>
                <a:gd name="connsiteY3" fmla="*/ 121097 h 127809"/>
                <a:gd name="connsiteX4" fmla="*/ 31722 w 36216"/>
                <a:gd name="connsiteY4" fmla="*/ 123957 h 127809"/>
                <a:gd name="connsiteX5" fmla="*/ 4619 w 36216"/>
                <a:gd name="connsiteY5" fmla="*/ 805 h 12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16" h="127809">
                  <a:moveTo>
                    <a:pt x="4619" y="805"/>
                  </a:moveTo>
                  <a:cubicBezTo>
                    <a:pt x="2277" y="-1411"/>
                    <a:pt x="-1023" y="1363"/>
                    <a:pt x="305" y="4129"/>
                  </a:cubicBezTo>
                  <a:cubicBezTo>
                    <a:pt x="9090" y="22478"/>
                    <a:pt x="17145" y="40103"/>
                    <a:pt x="21483" y="60094"/>
                  </a:cubicBezTo>
                  <a:cubicBezTo>
                    <a:pt x="25844" y="80211"/>
                    <a:pt x="25796" y="101012"/>
                    <a:pt x="21341" y="121097"/>
                  </a:cubicBezTo>
                  <a:cubicBezTo>
                    <a:pt x="19848" y="127831"/>
                    <a:pt x="30071" y="130715"/>
                    <a:pt x="31722" y="123957"/>
                  </a:cubicBezTo>
                  <a:cubicBezTo>
                    <a:pt x="41560" y="83606"/>
                    <a:pt x="36413" y="30823"/>
                    <a:pt x="4619" y="805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284">
              <a:extLst>
                <a:ext uri="{FF2B5EF4-FFF2-40B4-BE49-F238E27FC236}">
                  <a16:creationId xmlns:a16="http://schemas.microsoft.com/office/drawing/2014/main" id="{B6337CDA-8FE8-478D-8404-3799CCFB857C}"/>
                </a:ext>
              </a:extLst>
            </p:cNvPr>
            <p:cNvSpPr/>
            <p:nvPr/>
          </p:nvSpPr>
          <p:spPr>
            <a:xfrm>
              <a:off x="-3719027" y="6880982"/>
              <a:ext cx="98776" cy="207718"/>
            </a:xfrm>
            <a:custGeom>
              <a:avLst/>
              <a:gdLst>
                <a:gd name="connsiteX0" fmla="*/ 89273 w 98776"/>
                <a:gd name="connsiteY0" fmla="*/ 61486 h 207718"/>
                <a:gd name="connsiteX1" fmla="*/ 39971 w 98776"/>
                <a:gd name="connsiteY1" fmla="*/ 128595 h 207718"/>
                <a:gd name="connsiteX2" fmla="*/ 20263 w 98776"/>
                <a:gd name="connsiteY2" fmla="*/ 166393 h 207718"/>
                <a:gd name="connsiteX3" fmla="*/ 10951 w 98776"/>
                <a:gd name="connsiteY3" fmla="*/ 188215 h 207718"/>
                <a:gd name="connsiteX4" fmla="*/ 10032 w 98776"/>
                <a:gd name="connsiteY4" fmla="*/ 188073 h 207718"/>
                <a:gd name="connsiteX5" fmla="*/ 62925 w 98776"/>
                <a:gd name="connsiteY5" fmla="*/ 8546 h 207718"/>
                <a:gd name="connsiteX6" fmla="*/ 52678 w 98776"/>
                <a:gd name="connsiteY6" fmla="*/ 2559 h 207718"/>
                <a:gd name="connsiteX7" fmla="*/ 1137 w 98776"/>
                <a:gd name="connsiteY7" fmla="*/ 192411 h 207718"/>
                <a:gd name="connsiteX8" fmla="*/ 8067 w 98776"/>
                <a:gd name="connsiteY8" fmla="*/ 196238 h 207718"/>
                <a:gd name="connsiteX9" fmla="*/ 8751 w 98776"/>
                <a:gd name="connsiteY9" fmla="*/ 196725 h 207718"/>
                <a:gd name="connsiteX10" fmla="*/ 8028 w 98776"/>
                <a:gd name="connsiteY10" fmla="*/ 204206 h 207718"/>
                <a:gd name="connsiteX11" fmla="*/ 13937 w 98776"/>
                <a:gd name="connsiteY11" fmla="*/ 206650 h 207718"/>
                <a:gd name="connsiteX12" fmla="*/ 30620 w 98776"/>
                <a:gd name="connsiteY12" fmla="*/ 172451 h 207718"/>
                <a:gd name="connsiteX13" fmla="*/ 49464 w 98776"/>
                <a:gd name="connsiteY13" fmla="*/ 135691 h 207718"/>
                <a:gd name="connsiteX14" fmla="*/ 97281 w 98776"/>
                <a:gd name="connsiteY14" fmla="*/ 69494 h 207718"/>
                <a:gd name="connsiteX15" fmla="*/ 89273 w 98776"/>
                <a:gd name="connsiteY15" fmla="*/ 61486 h 20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776" h="207718">
                  <a:moveTo>
                    <a:pt x="89273" y="61486"/>
                  </a:moveTo>
                  <a:cubicBezTo>
                    <a:pt x="70673" y="82162"/>
                    <a:pt x="54084" y="104628"/>
                    <a:pt x="39971" y="128595"/>
                  </a:cubicBezTo>
                  <a:cubicBezTo>
                    <a:pt x="32758" y="140846"/>
                    <a:pt x="26180" y="153466"/>
                    <a:pt x="20263" y="166393"/>
                  </a:cubicBezTo>
                  <a:cubicBezTo>
                    <a:pt x="17120" y="173269"/>
                    <a:pt x="13442" y="180639"/>
                    <a:pt x="10951" y="188215"/>
                  </a:cubicBezTo>
                  <a:cubicBezTo>
                    <a:pt x="10786" y="188710"/>
                    <a:pt x="10040" y="188600"/>
                    <a:pt x="10032" y="188073"/>
                  </a:cubicBezTo>
                  <a:cubicBezTo>
                    <a:pt x="8775" y="125279"/>
                    <a:pt x="28821" y="61015"/>
                    <a:pt x="62925" y="8546"/>
                  </a:cubicBezTo>
                  <a:cubicBezTo>
                    <a:pt x="67184" y="1993"/>
                    <a:pt x="57157" y="-3367"/>
                    <a:pt x="52678" y="2559"/>
                  </a:cubicBezTo>
                  <a:cubicBezTo>
                    <a:pt x="11352" y="57251"/>
                    <a:pt x="-4624" y="124627"/>
                    <a:pt x="1137" y="192411"/>
                  </a:cubicBezTo>
                  <a:cubicBezTo>
                    <a:pt x="1458" y="196238"/>
                    <a:pt x="5514" y="197566"/>
                    <a:pt x="8067" y="196238"/>
                  </a:cubicBezTo>
                  <a:cubicBezTo>
                    <a:pt x="8421" y="196057"/>
                    <a:pt x="8822" y="196325"/>
                    <a:pt x="8751" y="196725"/>
                  </a:cubicBezTo>
                  <a:cubicBezTo>
                    <a:pt x="8303" y="199208"/>
                    <a:pt x="8036" y="201707"/>
                    <a:pt x="8028" y="204206"/>
                  </a:cubicBezTo>
                  <a:cubicBezTo>
                    <a:pt x="8020" y="206964"/>
                    <a:pt x="11989" y="209086"/>
                    <a:pt x="13937" y="206650"/>
                  </a:cubicBezTo>
                  <a:cubicBezTo>
                    <a:pt x="21788" y="196827"/>
                    <a:pt x="25497" y="183798"/>
                    <a:pt x="30620" y="172451"/>
                  </a:cubicBezTo>
                  <a:cubicBezTo>
                    <a:pt x="36286" y="159894"/>
                    <a:pt x="42580" y="147620"/>
                    <a:pt x="49464" y="135691"/>
                  </a:cubicBezTo>
                  <a:cubicBezTo>
                    <a:pt x="63122" y="112038"/>
                    <a:pt x="79120" y="89894"/>
                    <a:pt x="97281" y="69494"/>
                  </a:cubicBezTo>
                  <a:cubicBezTo>
                    <a:pt x="102098" y="64072"/>
                    <a:pt x="94161" y="56057"/>
                    <a:pt x="89273" y="61486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285">
              <a:extLst>
                <a:ext uri="{FF2B5EF4-FFF2-40B4-BE49-F238E27FC236}">
                  <a16:creationId xmlns:a16="http://schemas.microsoft.com/office/drawing/2014/main" id="{02D8366F-87BA-47C9-BF0A-8FD639559226}"/>
                </a:ext>
              </a:extLst>
            </p:cNvPr>
            <p:cNvSpPr/>
            <p:nvPr/>
          </p:nvSpPr>
          <p:spPr>
            <a:xfrm>
              <a:off x="-3850068" y="6944914"/>
              <a:ext cx="38791" cy="137752"/>
            </a:xfrm>
            <a:custGeom>
              <a:avLst/>
              <a:gdLst>
                <a:gd name="connsiteX0" fmla="*/ 38713 w 38791"/>
                <a:gd name="connsiteY0" fmla="*/ 5286 h 137752"/>
                <a:gd name="connsiteX1" fmla="*/ 30981 w 38791"/>
                <a:gd name="connsiteY1" fmla="*/ 2025 h 137752"/>
                <a:gd name="connsiteX2" fmla="*/ 18329 w 38791"/>
                <a:gd name="connsiteY2" fmla="*/ 32295 h 137752"/>
                <a:gd name="connsiteX3" fmla="*/ 9277 w 38791"/>
                <a:gd name="connsiteY3" fmla="*/ 65605 h 137752"/>
                <a:gd name="connsiteX4" fmla="*/ 12 w 38791"/>
                <a:gd name="connsiteY4" fmla="*/ 132737 h 137752"/>
                <a:gd name="connsiteX5" fmla="*/ 10448 w 38791"/>
                <a:gd name="connsiteY5" fmla="*/ 132737 h 137752"/>
                <a:gd name="connsiteX6" fmla="*/ 20742 w 38791"/>
                <a:gd name="connsiteY6" fmla="*/ 67271 h 137752"/>
                <a:gd name="connsiteX7" fmla="*/ 29095 w 38791"/>
                <a:gd name="connsiteY7" fmla="*/ 36750 h 137752"/>
                <a:gd name="connsiteX8" fmla="*/ 38713 w 38791"/>
                <a:gd name="connsiteY8" fmla="*/ 5286 h 13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" h="137752">
                  <a:moveTo>
                    <a:pt x="38713" y="5286"/>
                  </a:moveTo>
                  <a:cubicBezTo>
                    <a:pt x="39531" y="611"/>
                    <a:pt x="33747" y="-2092"/>
                    <a:pt x="30981" y="2025"/>
                  </a:cubicBezTo>
                  <a:cubicBezTo>
                    <a:pt x="25033" y="10913"/>
                    <a:pt x="21591" y="22181"/>
                    <a:pt x="18329" y="32295"/>
                  </a:cubicBezTo>
                  <a:cubicBezTo>
                    <a:pt x="14801" y="43257"/>
                    <a:pt x="11752" y="54353"/>
                    <a:pt x="9277" y="65605"/>
                  </a:cubicBezTo>
                  <a:cubicBezTo>
                    <a:pt x="4413" y="87694"/>
                    <a:pt x="1395" y="110161"/>
                    <a:pt x="12" y="132737"/>
                  </a:cubicBezTo>
                  <a:cubicBezTo>
                    <a:pt x="-404" y="139472"/>
                    <a:pt x="9929" y="139377"/>
                    <a:pt x="10448" y="132737"/>
                  </a:cubicBezTo>
                  <a:cubicBezTo>
                    <a:pt x="12169" y="110664"/>
                    <a:pt x="15556" y="88802"/>
                    <a:pt x="20742" y="67271"/>
                  </a:cubicBezTo>
                  <a:cubicBezTo>
                    <a:pt x="23210" y="57024"/>
                    <a:pt x="25968" y="46824"/>
                    <a:pt x="29095" y="36750"/>
                  </a:cubicBezTo>
                  <a:cubicBezTo>
                    <a:pt x="32301" y="26409"/>
                    <a:pt x="36843" y="15958"/>
                    <a:pt x="38713" y="5286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286">
              <a:extLst>
                <a:ext uri="{FF2B5EF4-FFF2-40B4-BE49-F238E27FC236}">
                  <a16:creationId xmlns:a16="http://schemas.microsoft.com/office/drawing/2014/main" id="{ED026873-247F-48BC-BD24-2A78A987CCC2}"/>
                </a:ext>
              </a:extLst>
            </p:cNvPr>
            <p:cNvSpPr/>
            <p:nvPr/>
          </p:nvSpPr>
          <p:spPr>
            <a:xfrm>
              <a:off x="-3812572" y="6990084"/>
              <a:ext cx="19050" cy="100822"/>
            </a:xfrm>
            <a:custGeom>
              <a:avLst/>
              <a:gdLst>
                <a:gd name="connsiteX0" fmla="*/ 16714 w 19050"/>
                <a:gd name="connsiteY0" fmla="*/ 51397 h 100822"/>
                <a:gd name="connsiteX1" fmla="*/ 6820 w 19050"/>
                <a:gd name="connsiteY1" fmla="*/ 2433 h 100822"/>
                <a:gd name="connsiteX2" fmla="*/ 149 w 19050"/>
                <a:gd name="connsiteY2" fmla="*/ 4272 h 100822"/>
                <a:gd name="connsiteX3" fmla="*/ 9342 w 19050"/>
                <a:gd name="connsiteY3" fmla="*/ 52835 h 100822"/>
                <a:gd name="connsiteX4" fmla="*/ 9979 w 19050"/>
                <a:gd name="connsiteY4" fmla="*/ 75922 h 100822"/>
                <a:gd name="connsiteX5" fmla="*/ 10694 w 19050"/>
                <a:gd name="connsiteY5" fmla="*/ 98459 h 100822"/>
                <a:gd name="connsiteX6" fmla="*/ 16619 w 19050"/>
                <a:gd name="connsiteY6" fmla="*/ 99229 h 100822"/>
                <a:gd name="connsiteX7" fmla="*/ 18859 w 19050"/>
                <a:gd name="connsiteY7" fmla="*/ 77368 h 100822"/>
                <a:gd name="connsiteX8" fmla="*/ 16714 w 19050"/>
                <a:gd name="connsiteY8" fmla="*/ 51397 h 10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00822">
                  <a:moveTo>
                    <a:pt x="16714" y="51397"/>
                  </a:moveTo>
                  <a:cubicBezTo>
                    <a:pt x="14883" y="34792"/>
                    <a:pt x="11551" y="18448"/>
                    <a:pt x="6820" y="2433"/>
                  </a:cubicBezTo>
                  <a:cubicBezTo>
                    <a:pt x="5563" y="-1826"/>
                    <a:pt x="-1069" y="-34"/>
                    <a:pt x="149" y="4272"/>
                  </a:cubicBezTo>
                  <a:cubicBezTo>
                    <a:pt x="4635" y="20169"/>
                    <a:pt x="7818" y="36380"/>
                    <a:pt x="9342" y="52835"/>
                  </a:cubicBezTo>
                  <a:cubicBezTo>
                    <a:pt x="10058" y="60497"/>
                    <a:pt x="10026" y="68229"/>
                    <a:pt x="9979" y="75922"/>
                  </a:cubicBezTo>
                  <a:cubicBezTo>
                    <a:pt x="9932" y="83411"/>
                    <a:pt x="8533" y="91206"/>
                    <a:pt x="10694" y="98459"/>
                  </a:cubicBezTo>
                  <a:cubicBezTo>
                    <a:pt x="11409" y="100872"/>
                    <a:pt x="15440" y="101932"/>
                    <a:pt x="16619" y="99229"/>
                  </a:cubicBezTo>
                  <a:cubicBezTo>
                    <a:pt x="19668" y="92228"/>
                    <a:pt x="19071" y="84888"/>
                    <a:pt x="18859" y="77368"/>
                  </a:cubicBezTo>
                  <a:cubicBezTo>
                    <a:pt x="18615" y="68669"/>
                    <a:pt x="17664" y="60033"/>
                    <a:pt x="16714" y="5139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287">
              <a:extLst>
                <a:ext uri="{FF2B5EF4-FFF2-40B4-BE49-F238E27FC236}">
                  <a16:creationId xmlns:a16="http://schemas.microsoft.com/office/drawing/2014/main" id="{1CDC6A16-47D2-4129-A1B1-7EEF53BC2738}"/>
                </a:ext>
              </a:extLst>
            </p:cNvPr>
            <p:cNvSpPr/>
            <p:nvPr/>
          </p:nvSpPr>
          <p:spPr>
            <a:xfrm>
              <a:off x="-3828356" y="7030937"/>
              <a:ext cx="19597" cy="51726"/>
            </a:xfrm>
            <a:custGeom>
              <a:avLst/>
              <a:gdLst>
                <a:gd name="connsiteX0" fmla="*/ 11422 w 19597"/>
                <a:gd name="connsiteY0" fmla="*/ 3825 h 51726"/>
                <a:gd name="connsiteX1" fmla="*/ 405 w 19597"/>
                <a:gd name="connsiteY1" fmla="*/ 6866 h 51726"/>
                <a:gd name="connsiteX2" fmla="*/ 7069 w 19597"/>
                <a:gd name="connsiteY2" fmla="*/ 34024 h 51726"/>
                <a:gd name="connsiteX3" fmla="*/ 12420 w 19597"/>
                <a:gd name="connsiteY3" fmla="*/ 51437 h 51726"/>
                <a:gd name="connsiteX4" fmla="*/ 14581 w 19597"/>
                <a:gd name="connsiteY4" fmla="*/ 51437 h 51726"/>
                <a:gd name="connsiteX5" fmla="*/ 18730 w 19597"/>
                <a:gd name="connsiteY5" fmla="*/ 31823 h 51726"/>
                <a:gd name="connsiteX6" fmla="*/ 11422 w 19597"/>
                <a:gd name="connsiteY6" fmla="*/ 3825 h 5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97" h="51726">
                  <a:moveTo>
                    <a:pt x="11422" y="3825"/>
                  </a:moveTo>
                  <a:cubicBezTo>
                    <a:pt x="8734" y="-2886"/>
                    <a:pt x="-2227" y="-65"/>
                    <a:pt x="405" y="6866"/>
                  </a:cubicBezTo>
                  <a:cubicBezTo>
                    <a:pt x="3745" y="15628"/>
                    <a:pt x="6149" y="24672"/>
                    <a:pt x="7069" y="34024"/>
                  </a:cubicBezTo>
                  <a:cubicBezTo>
                    <a:pt x="7666" y="40082"/>
                    <a:pt x="6511" y="47783"/>
                    <a:pt x="12420" y="51437"/>
                  </a:cubicBezTo>
                  <a:cubicBezTo>
                    <a:pt x="13088" y="51846"/>
                    <a:pt x="13913" y="51799"/>
                    <a:pt x="14581" y="51437"/>
                  </a:cubicBezTo>
                  <a:cubicBezTo>
                    <a:pt x="21441" y="47752"/>
                    <a:pt x="19539" y="38196"/>
                    <a:pt x="18730" y="31823"/>
                  </a:cubicBezTo>
                  <a:cubicBezTo>
                    <a:pt x="17489" y="22150"/>
                    <a:pt x="15037" y="12870"/>
                    <a:pt x="11422" y="3825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288">
              <a:extLst>
                <a:ext uri="{FF2B5EF4-FFF2-40B4-BE49-F238E27FC236}">
                  <a16:creationId xmlns:a16="http://schemas.microsoft.com/office/drawing/2014/main" id="{09AF2A77-5DF5-4162-B60F-B9A67E2FD5DE}"/>
                </a:ext>
              </a:extLst>
            </p:cNvPr>
            <p:cNvSpPr/>
            <p:nvPr/>
          </p:nvSpPr>
          <p:spPr>
            <a:xfrm>
              <a:off x="-3610751" y="6995914"/>
              <a:ext cx="19007" cy="89481"/>
            </a:xfrm>
            <a:custGeom>
              <a:avLst/>
              <a:gdLst>
                <a:gd name="connsiteX0" fmla="*/ 11896 w 19007"/>
                <a:gd name="connsiteY0" fmla="*/ 2559 h 89481"/>
                <a:gd name="connsiteX1" fmla="*/ 2207 w 19007"/>
                <a:gd name="connsiteY1" fmla="*/ 45951 h 89481"/>
                <a:gd name="connsiteX2" fmla="*/ 3637 w 19007"/>
                <a:gd name="connsiteY2" fmla="*/ 87937 h 89481"/>
                <a:gd name="connsiteX3" fmla="*/ 9357 w 19007"/>
                <a:gd name="connsiteY3" fmla="*/ 87191 h 89481"/>
                <a:gd name="connsiteX4" fmla="*/ 12257 w 19007"/>
                <a:gd name="connsiteY4" fmla="*/ 47389 h 89481"/>
                <a:gd name="connsiteX5" fmla="*/ 18882 w 19007"/>
                <a:gd name="connsiteY5" fmla="*/ 4484 h 89481"/>
                <a:gd name="connsiteX6" fmla="*/ 11896 w 19007"/>
                <a:gd name="connsiteY6" fmla="*/ 2559 h 8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07" h="89481">
                  <a:moveTo>
                    <a:pt x="11896" y="2559"/>
                  </a:moveTo>
                  <a:cubicBezTo>
                    <a:pt x="7527" y="16758"/>
                    <a:pt x="4108" y="31217"/>
                    <a:pt x="2207" y="45951"/>
                  </a:cubicBezTo>
                  <a:cubicBezTo>
                    <a:pt x="407" y="59845"/>
                    <a:pt x="-2304" y="74861"/>
                    <a:pt x="3637" y="87937"/>
                  </a:cubicBezTo>
                  <a:cubicBezTo>
                    <a:pt x="4839" y="90577"/>
                    <a:pt x="8579" y="89501"/>
                    <a:pt x="9357" y="87191"/>
                  </a:cubicBezTo>
                  <a:cubicBezTo>
                    <a:pt x="13609" y="74618"/>
                    <a:pt x="11338" y="60591"/>
                    <a:pt x="12257" y="47389"/>
                  </a:cubicBezTo>
                  <a:cubicBezTo>
                    <a:pt x="13271" y="32883"/>
                    <a:pt x="15416" y="18605"/>
                    <a:pt x="18882" y="4484"/>
                  </a:cubicBezTo>
                  <a:cubicBezTo>
                    <a:pt x="20005" y="-58"/>
                    <a:pt x="13271" y="-1905"/>
                    <a:pt x="11896" y="255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289">
              <a:extLst>
                <a:ext uri="{FF2B5EF4-FFF2-40B4-BE49-F238E27FC236}">
                  <a16:creationId xmlns:a16="http://schemas.microsoft.com/office/drawing/2014/main" id="{5A38C649-10C6-48DA-AFB0-4A2F43E72224}"/>
                </a:ext>
              </a:extLst>
            </p:cNvPr>
            <p:cNvSpPr/>
            <p:nvPr/>
          </p:nvSpPr>
          <p:spPr>
            <a:xfrm>
              <a:off x="-3638907" y="6990084"/>
              <a:ext cx="19050" cy="100822"/>
            </a:xfrm>
            <a:custGeom>
              <a:avLst/>
              <a:gdLst>
                <a:gd name="connsiteX0" fmla="*/ 16713 w 19050"/>
                <a:gd name="connsiteY0" fmla="*/ 51397 h 100822"/>
                <a:gd name="connsiteX1" fmla="*/ 6820 w 19050"/>
                <a:gd name="connsiteY1" fmla="*/ 2433 h 100822"/>
                <a:gd name="connsiteX2" fmla="*/ 149 w 19050"/>
                <a:gd name="connsiteY2" fmla="*/ 4272 h 100822"/>
                <a:gd name="connsiteX3" fmla="*/ 9343 w 19050"/>
                <a:gd name="connsiteY3" fmla="*/ 52835 h 100822"/>
                <a:gd name="connsiteX4" fmla="*/ 9979 w 19050"/>
                <a:gd name="connsiteY4" fmla="*/ 75922 h 100822"/>
                <a:gd name="connsiteX5" fmla="*/ 10694 w 19050"/>
                <a:gd name="connsiteY5" fmla="*/ 98459 h 100822"/>
                <a:gd name="connsiteX6" fmla="*/ 16619 w 19050"/>
                <a:gd name="connsiteY6" fmla="*/ 99229 h 100822"/>
                <a:gd name="connsiteX7" fmla="*/ 18859 w 19050"/>
                <a:gd name="connsiteY7" fmla="*/ 77368 h 100822"/>
                <a:gd name="connsiteX8" fmla="*/ 16713 w 19050"/>
                <a:gd name="connsiteY8" fmla="*/ 51397 h 10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00822">
                  <a:moveTo>
                    <a:pt x="16713" y="51397"/>
                  </a:moveTo>
                  <a:cubicBezTo>
                    <a:pt x="14883" y="34792"/>
                    <a:pt x="11551" y="18448"/>
                    <a:pt x="6820" y="2433"/>
                  </a:cubicBezTo>
                  <a:cubicBezTo>
                    <a:pt x="5563" y="-1826"/>
                    <a:pt x="-1070" y="-34"/>
                    <a:pt x="149" y="4272"/>
                  </a:cubicBezTo>
                  <a:cubicBezTo>
                    <a:pt x="4636" y="20169"/>
                    <a:pt x="7818" y="36380"/>
                    <a:pt x="9343" y="52835"/>
                  </a:cubicBezTo>
                  <a:cubicBezTo>
                    <a:pt x="10058" y="60497"/>
                    <a:pt x="10026" y="68229"/>
                    <a:pt x="9979" y="75922"/>
                  </a:cubicBezTo>
                  <a:cubicBezTo>
                    <a:pt x="9932" y="83411"/>
                    <a:pt x="8533" y="91206"/>
                    <a:pt x="10694" y="98459"/>
                  </a:cubicBezTo>
                  <a:cubicBezTo>
                    <a:pt x="11409" y="100872"/>
                    <a:pt x="15440" y="101932"/>
                    <a:pt x="16619" y="99229"/>
                  </a:cubicBezTo>
                  <a:cubicBezTo>
                    <a:pt x="19668" y="92228"/>
                    <a:pt x="19071" y="84888"/>
                    <a:pt x="18859" y="77368"/>
                  </a:cubicBezTo>
                  <a:cubicBezTo>
                    <a:pt x="18623" y="68669"/>
                    <a:pt x="17664" y="60033"/>
                    <a:pt x="16713" y="5139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290">
              <a:extLst>
                <a:ext uri="{FF2B5EF4-FFF2-40B4-BE49-F238E27FC236}">
                  <a16:creationId xmlns:a16="http://schemas.microsoft.com/office/drawing/2014/main" id="{96D7348F-9AAE-44F5-93C9-2F40098737C1}"/>
                </a:ext>
              </a:extLst>
            </p:cNvPr>
            <p:cNvSpPr/>
            <p:nvPr/>
          </p:nvSpPr>
          <p:spPr>
            <a:xfrm>
              <a:off x="-3654691" y="7030937"/>
              <a:ext cx="19597" cy="51726"/>
            </a:xfrm>
            <a:custGeom>
              <a:avLst/>
              <a:gdLst>
                <a:gd name="connsiteX0" fmla="*/ 11422 w 19597"/>
                <a:gd name="connsiteY0" fmla="*/ 3825 h 51726"/>
                <a:gd name="connsiteX1" fmla="*/ 405 w 19597"/>
                <a:gd name="connsiteY1" fmla="*/ 6866 h 51726"/>
                <a:gd name="connsiteX2" fmla="*/ 7068 w 19597"/>
                <a:gd name="connsiteY2" fmla="*/ 34024 h 51726"/>
                <a:gd name="connsiteX3" fmla="*/ 12420 w 19597"/>
                <a:gd name="connsiteY3" fmla="*/ 51437 h 51726"/>
                <a:gd name="connsiteX4" fmla="*/ 14581 w 19597"/>
                <a:gd name="connsiteY4" fmla="*/ 51437 h 51726"/>
                <a:gd name="connsiteX5" fmla="*/ 18730 w 19597"/>
                <a:gd name="connsiteY5" fmla="*/ 31823 h 51726"/>
                <a:gd name="connsiteX6" fmla="*/ 11422 w 19597"/>
                <a:gd name="connsiteY6" fmla="*/ 3825 h 5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97" h="51726">
                  <a:moveTo>
                    <a:pt x="11422" y="3825"/>
                  </a:moveTo>
                  <a:cubicBezTo>
                    <a:pt x="8735" y="-2886"/>
                    <a:pt x="-2228" y="-65"/>
                    <a:pt x="405" y="6866"/>
                  </a:cubicBezTo>
                  <a:cubicBezTo>
                    <a:pt x="3745" y="15628"/>
                    <a:pt x="6149" y="24672"/>
                    <a:pt x="7068" y="34024"/>
                  </a:cubicBezTo>
                  <a:cubicBezTo>
                    <a:pt x="7666" y="40082"/>
                    <a:pt x="6511" y="47783"/>
                    <a:pt x="12420" y="51437"/>
                  </a:cubicBezTo>
                  <a:cubicBezTo>
                    <a:pt x="13088" y="51846"/>
                    <a:pt x="13913" y="51799"/>
                    <a:pt x="14581" y="51437"/>
                  </a:cubicBezTo>
                  <a:cubicBezTo>
                    <a:pt x="21441" y="47752"/>
                    <a:pt x="19539" y="38196"/>
                    <a:pt x="18730" y="31823"/>
                  </a:cubicBezTo>
                  <a:cubicBezTo>
                    <a:pt x="17496" y="22150"/>
                    <a:pt x="15037" y="12870"/>
                    <a:pt x="11422" y="3825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291">
              <a:extLst>
                <a:ext uri="{FF2B5EF4-FFF2-40B4-BE49-F238E27FC236}">
                  <a16:creationId xmlns:a16="http://schemas.microsoft.com/office/drawing/2014/main" id="{B8DF9A2D-51DA-426E-99E6-C1D91397E02A}"/>
                </a:ext>
              </a:extLst>
            </p:cNvPr>
            <p:cNvSpPr/>
            <p:nvPr/>
          </p:nvSpPr>
          <p:spPr>
            <a:xfrm>
              <a:off x="-3372932" y="6870476"/>
              <a:ext cx="116106" cy="215985"/>
            </a:xfrm>
            <a:custGeom>
              <a:avLst/>
              <a:gdLst>
                <a:gd name="connsiteX0" fmla="*/ 109335 w 116106"/>
                <a:gd name="connsiteY0" fmla="*/ 1198 h 215985"/>
                <a:gd name="connsiteX1" fmla="*/ 39453 w 116106"/>
                <a:gd name="connsiteY1" fmla="*/ 96431 h 215985"/>
                <a:gd name="connsiteX2" fmla="*/ 15564 w 116106"/>
                <a:gd name="connsiteY2" fmla="*/ 149732 h 215985"/>
                <a:gd name="connsiteX3" fmla="*/ 29 w 116106"/>
                <a:gd name="connsiteY3" fmla="*/ 209203 h 215985"/>
                <a:gd name="connsiteX4" fmla="*/ 13836 w 116106"/>
                <a:gd name="connsiteY4" fmla="*/ 211073 h 215985"/>
                <a:gd name="connsiteX5" fmla="*/ 28467 w 116106"/>
                <a:gd name="connsiteY5" fmla="*/ 155972 h 215985"/>
                <a:gd name="connsiteX6" fmla="*/ 50014 w 116106"/>
                <a:gd name="connsiteY6" fmla="*/ 101719 h 215985"/>
                <a:gd name="connsiteX7" fmla="*/ 115009 w 116106"/>
                <a:gd name="connsiteY7" fmla="*/ 6872 h 215985"/>
                <a:gd name="connsiteX8" fmla="*/ 109335 w 116106"/>
                <a:gd name="connsiteY8" fmla="*/ 1198 h 21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106" h="215985">
                  <a:moveTo>
                    <a:pt x="109335" y="1198"/>
                  </a:moveTo>
                  <a:cubicBezTo>
                    <a:pt x="80811" y="29385"/>
                    <a:pt x="58972" y="61572"/>
                    <a:pt x="39453" y="96431"/>
                  </a:cubicBezTo>
                  <a:cubicBezTo>
                    <a:pt x="30008" y="113302"/>
                    <a:pt x="22126" y="131565"/>
                    <a:pt x="15564" y="149732"/>
                  </a:cubicBezTo>
                  <a:cubicBezTo>
                    <a:pt x="8696" y="168749"/>
                    <a:pt x="1765" y="188960"/>
                    <a:pt x="29" y="209203"/>
                  </a:cubicBezTo>
                  <a:cubicBezTo>
                    <a:pt x="-671" y="217344"/>
                    <a:pt x="11596" y="218389"/>
                    <a:pt x="13836" y="211073"/>
                  </a:cubicBezTo>
                  <a:cubicBezTo>
                    <a:pt x="19399" y="192897"/>
                    <a:pt x="22590" y="174109"/>
                    <a:pt x="28467" y="155972"/>
                  </a:cubicBezTo>
                  <a:cubicBezTo>
                    <a:pt x="34503" y="137356"/>
                    <a:pt x="41755" y="119447"/>
                    <a:pt x="50014" y="101719"/>
                  </a:cubicBezTo>
                  <a:cubicBezTo>
                    <a:pt x="66092" y="67175"/>
                    <a:pt x="89494" y="35028"/>
                    <a:pt x="115009" y="6872"/>
                  </a:cubicBezTo>
                  <a:cubicBezTo>
                    <a:pt x="118451" y="3061"/>
                    <a:pt x="113029" y="-2456"/>
                    <a:pt x="109335" y="1198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292">
              <a:extLst>
                <a:ext uri="{FF2B5EF4-FFF2-40B4-BE49-F238E27FC236}">
                  <a16:creationId xmlns:a16="http://schemas.microsoft.com/office/drawing/2014/main" id="{38AD4255-E153-4B1C-A851-0974FB069445}"/>
                </a:ext>
              </a:extLst>
            </p:cNvPr>
            <p:cNvSpPr/>
            <p:nvPr/>
          </p:nvSpPr>
          <p:spPr>
            <a:xfrm>
              <a:off x="-3382873" y="6986115"/>
              <a:ext cx="19013" cy="89481"/>
            </a:xfrm>
            <a:custGeom>
              <a:avLst/>
              <a:gdLst>
                <a:gd name="connsiteX0" fmla="*/ 12265 w 19013"/>
                <a:gd name="connsiteY0" fmla="*/ 47389 h 89481"/>
                <a:gd name="connsiteX1" fmla="*/ 18890 w 19013"/>
                <a:gd name="connsiteY1" fmla="*/ 4484 h 89481"/>
                <a:gd name="connsiteX2" fmla="*/ 11896 w 19013"/>
                <a:gd name="connsiteY2" fmla="*/ 2558 h 89481"/>
                <a:gd name="connsiteX3" fmla="*/ 2207 w 19013"/>
                <a:gd name="connsiteY3" fmla="*/ 45951 h 89481"/>
                <a:gd name="connsiteX4" fmla="*/ 3637 w 19013"/>
                <a:gd name="connsiteY4" fmla="*/ 87937 h 89481"/>
                <a:gd name="connsiteX5" fmla="*/ 9358 w 19013"/>
                <a:gd name="connsiteY5" fmla="*/ 87191 h 89481"/>
                <a:gd name="connsiteX6" fmla="*/ 12265 w 19013"/>
                <a:gd name="connsiteY6" fmla="*/ 47389 h 8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" h="89481">
                  <a:moveTo>
                    <a:pt x="12265" y="47389"/>
                  </a:moveTo>
                  <a:cubicBezTo>
                    <a:pt x="13279" y="32883"/>
                    <a:pt x="15424" y="18605"/>
                    <a:pt x="18890" y="4484"/>
                  </a:cubicBezTo>
                  <a:cubicBezTo>
                    <a:pt x="20005" y="-58"/>
                    <a:pt x="13271" y="-1905"/>
                    <a:pt x="11896" y="2558"/>
                  </a:cubicBezTo>
                  <a:cubicBezTo>
                    <a:pt x="7527" y="16758"/>
                    <a:pt x="4109" y="31217"/>
                    <a:pt x="2207" y="45951"/>
                  </a:cubicBezTo>
                  <a:cubicBezTo>
                    <a:pt x="407" y="59845"/>
                    <a:pt x="-2304" y="74861"/>
                    <a:pt x="3637" y="87937"/>
                  </a:cubicBezTo>
                  <a:cubicBezTo>
                    <a:pt x="4839" y="90578"/>
                    <a:pt x="8580" y="89501"/>
                    <a:pt x="9358" y="87191"/>
                  </a:cubicBezTo>
                  <a:cubicBezTo>
                    <a:pt x="13617" y="74618"/>
                    <a:pt x="11346" y="60583"/>
                    <a:pt x="12265" y="4738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293">
              <a:extLst>
                <a:ext uri="{FF2B5EF4-FFF2-40B4-BE49-F238E27FC236}">
                  <a16:creationId xmlns:a16="http://schemas.microsoft.com/office/drawing/2014/main" id="{32E2D2CF-953E-4816-9A18-A470993A18DA}"/>
                </a:ext>
              </a:extLst>
            </p:cNvPr>
            <p:cNvSpPr/>
            <p:nvPr/>
          </p:nvSpPr>
          <p:spPr>
            <a:xfrm>
              <a:off x="-3350656" y="6948046"/>
              <a:ext cx="90744" cy="148024"/>
            </a:xfrm>
            <a:custGeom>
              <a:avLst/>
              <a:gdLst>
                <a:gd name="connsiteX0" fmla="*/ 81245 w 90744"/>
                <a:gd name="connsiteY0" fmla="*/ 1809 h 148024"/>
                <a:gd name="connsiteX1" fmla="*/ 31943 w 90744"/>
                <a:gd name="connsiteY1" fmla="*/ 68918 h 148024"/>
                <a:gd name="connsiteX2" fmla="*/ 12235 w 90744"/>
                <a:gd name="connsiteY2" fmla="*/ 106707 h 148024"/>
                <a:gd name="connsiteX3" fmla="*/ 0 w 90744"/>
                <a:gd name="connsiteY3" fmla="*/ 144513 h 148024"/>
                <a:gd name="connsiteX4" fmla="*/ 5909 w 90744"/>
                <a:gd name="connsiteY4" fmla="*/ 146956 h 148024"/>
                <a:gd name="connsiteX5" fmla="*/ 22592 w 90744"/>
                <a:gd name="connsiteY5" fmla="*/ 112758 h 148024"/>
                <a:gd name="connsiteX6" fmla="*/ 41436 w 90744"/>
                <a:gd name="connsiteY6" fmla="*/ 75998 h 148024"/>
                <a:gd name="connsiteX7" fmla="*/ 89245 w 90744"/>
                <a:gd name="connsiteY7" fmla="*/ 9801 h 148024"/>
                <a:gd name="connsiteX8" fmla="*/ 81245 w 90744"/>
                <a:gd name="connsiteY8" fmla="*/ 1809 h 14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744" h="148024">
                  <a:moveTo>
                    <a:pt x="81245" y="1809"/>
                  </a:moveTo>
                  <a:cubicBezTo>
                    <a:pt x="62645" y="22484"/>
                    <a:pt x="46057" y="44942"/>
                    <a:pt x="31943" y="68918"/>
                  </a:cubicBezTo>
                  <a:cubicBezTo>
                    <a:pt x="24730" y="81168"/>
                    <a:pt x="18152" y="93788"/>
                    <a:pt x="12235" y="106707"/>
                  </a:cubicBezTo>
                  <a:cubicBezTo>
                    <a:pt x="6899" y="118361"/>
                    <a:pt x="39" y="131429"/>
                    <a:pt x="0" y="144513"/>
                  </a:cubicBezTo>
                  <a:cubicBezTo>
                    <a:pt x="-8" y="147271"/>
                    <a:pt x="3961" y="149392"/>
                    <a:pt x="5909" y="146956"/>
                  </a:cubicBezTo>
                  <a:cubicBezTo>
                    <a:pt x="13760" y="137142"/>
                    <a:pt x="17469" y="124105"/>
                    <a:pt x="22592" y="112758"/>
                  </a:cubicBezTo>
                  <a:cubicBezTo>
                    <a:pt x="28258" y="100201"/>
                    <a:pt x="34544" y="87926"/>
                    <a:pt x="41436" y="75998"/>
                  </a:cubicBezTo>
                  <a:cubicBezTo>
                    <a:pt x="55093" y="52345"/>
                    <a:pt x="71092" y="30201"/>
                    <a:pt x="89245" y="9801"/>
                  </a:cubicBezTo>
                  <a:cubicBezTo>
                    <a:pt x="94070" y="4394"/>
                    <a:pt x="86133" y="-3621"/>
                    <a:pt x="81245" y="180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294">
              <a:extLst>
                <a:ext uri="{FF2B5EF4-FFF2-40B4-BE49-F238E27FC236}">
                  <a16:creationId xmlns:a16="http://schemas.microsoft.com/office/drawing/2014/main" id="{62D83D76-CA6F-49D3-9365-6EE687831369}"/>
                </a:ext>
              </a:extLst>
            </p:cNvPr>
            <p:cNvSpPr/>
            <p:nvPr/>
          </p:nvSpPr>
          <p:spPr>
            <a:xfrm>
              <a:off x="-3606401" y="6789791"/>
              <a:ext cx="84344" cy="296592"/>
            </a:xfrm>
            <a:custGeom>
              <a:avLst/>
              <a:gdLst>
                <a:gd name="connsiteX0" fmla="*/ 70214 w 84344"/>
                <a:gd name="connsiteY0" fmla="*/ 139743 h 296592"/>
                <a:gd name="connsiteX1" fmla="*/ 46105 w 84344"/>
                <a:gd name="connsiteY1" fmla="*/ 68281 h 296592"/>
                <a:gd name="connsiteX2" fmla="*/ 29972 w 84344"/>
                <a:gd name="connsiteY2" fmla="*/ 33917 h 296592"/>
                <a:gd name="connsiteX3" fmla="*/ 9989 w 84344"/>
                <a:gd name="connsiteY3" fmla="*/ 1652 h 296592"/>
                <a:gd name="connsiteX4" fmla="*/ 347 w 84344"/>
                <a:gd name="connsiteY4" fmla="*/ 7263 h 296592"/>
                <a:gd name="connsiteX5" fmla="*/ 17030 w 84344"/>
                <a:gd name="connsiteY5" fmla="*/ 39913 h 296592"/>
                <a:gd name="connsiteX6" fmla="*/ 31984 w 84344"/>
                <a:gd name="connsiteY6" fmla="*/ 71849 h 296592"/>
                <a:gd name="connsiteX7" fmla="*/ 56289 w 84344"/>
                <a:gd name="connsiteY7" fmla="*/ 143578 h 296592"/>
                <a:gd name="connsiteX8" fmla="*/ 74426 w 84344"/>
                <a:gd name="connsiteY8" fmla="*/ 292411 h 296592"/>
                <a:gd name="connsiteX9" fmla="*/ 83101 w 84344"/>
                <a:gd name="connsiteY9" fmla="*/ 292411 h 296592"/>
                <a:gd name="connsiteX10" fmla="*/ 70214 w 84344"/>
                <a:gd name="connsiteY10" fmla="*/ 139743 h 29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344" h="296592">
                  <a:moveTo>
                    <a:pt x="70214" y="139743"/>
                  </a:moveTo>
                  <a:cubicBezTo>
                    <a:pt x="64037" y="115312"/>
                    <a:pt x="55951" y="91478"/>
                    <a:pt x="46105" y="68281"/>
                  </a:cubicBezTo>
                  <a:cubicBezTo>
                    <a:pt x="41162" y="56635"/>
                    <a:pt x="35835" y="45139"/>
                    <a:pt x="29972" y="33917"/>
                  </a:cubicBezTo>
                  <a:cubicBezTo>
                    <a:pt x="24165" y="22806"/>
                    <a:pt x="18311" y="11090"/>
                    <a:pt x="9989" y="1652"/>
                  </a:cubicBezTo>
                  <a:cubicBezTo>
                    <a:pt x="6311" y="-2513"/>
                    <a:pt x="-1767" y="1880"/>
                    <a:pt x="347" y="7263"/>
                  </a:cubicBezTo>
                  <a:cubicBezTo>
                    <a:pt x="4818" y="18626"/>
                    <a:pt x="11506" y="29022"/>
                    <a:pt x="17030" y="39913"/>
                  </a:cubicBezTo>
                  <a:cubicBezTo>
                    <a:pt x="22350" y="50396"/>
                    <a:pt x="27395" y="61020"/>
                    <a:pt x="31984" y="71849"/>
                  </a:cubicBezTo>
                  <a:cubicBezTo>
                    <a:pt x="41838" y="95085"/>
                    <a:pt x="49916" y="119163"/>
                    <a:pt x="56289" y="143578"/>
                  </a:cubicBezTo>
                  <a:cubicBezTo>
                    <a:pt x="68933" y="192031"/>
                    <a:pt x="75589" y="242323"/>
                    <a:pt x="74426" y="292411"/>
                  </a:cubicBezTo>
                  <a:cubicBezTo>
                    <a:pt x="74292" y="298037"/>
                    <a:pt x="82724" y="297935"/>
                    <a:pt x="83101" y="292411"/>
                  </a:cubicBezTo>
                  <a:cubicBezTo>
                    <a:pt x="86598" y="241057"/>
                    <a:pt x="82849" y="189681"/>
                    <a:pt x="70214" y="139743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295">
              <a:extLst>
                <a:ext uri="{FF2B5EF4-FFF2-40B4-BE49-F238E27FC236}">
                  <a16:creationId xmlns:a16="http://schemas.microsoft.com/office/drawing/2014/main" id="{BD6B95BB-B33F-4C5B-A16B-4C7CA801D3EF}"/>
                </a:ext>
              </a:extLst>
            </p:cNvPr>
            <p:cNvSpPr/>
            <p:nvPr/>
          </p:nvSpPr>
          <p:spPr>
            <a:xfrm>
              <a:off x="-3522101" y="6952305"/>
              <a:ext cx="38791" cy="137748"/>
            </a:xfrm>
            <a:custGeom>
              <a:avLst/>
              <a:gdLst>
                <a:gd name="connsiteX0" fmla="*/ 38713 w 38791"/>
                <a:gd name="connsiteY0" fmla="*/ 5290 h 137748"/>
                <a:gd name="connsiteX1" fmla="*/ 30981 w 38791"/>
                <a:gd name="connsiteY1" fmla="*/ 2029 h 137748"/>
                <a:gd name="connsiteX2" fmla="*/ 18329 w 38791"/>
                <a:gd name="connsiteY2" fmla="*/ 32298 h 137748"/>
                <a:gd name="connsiteX3" fmla="*/ 9277 w 38791"/>
                <a:gd name="connsiteY3" fmla="*/ 65601 h 137748"/>
                <a:gd name="connsiteX4" fmla="*/ 12 w 38791"/>
                <a:gd name="connsiteY4" fmla="*/ 132733 h 137748"/>
                <a:gd name="connsiteX5" fmla="*/ 10447 w 38791"/>
                <a:gd name="connsiteY5" fmla="*/ 132733 h 137748"/>
                <a:gd name="connsiteX6" fmla="*/ 20742 w 38791"/>
                <a:gd name="connsiteY6" fmla="*/ 67267 h 137748"/>
                <a:gd name="connsiteX7" fmla="*/ 29095 w 38791"/>
                <a:gd name="connsiteY7" fmla="*/ 36746 h 137748"/>
                <a:gd name="connsiteX8" fmla="*/ 38713 w 38791"/>
                <a:gd name="connsiteY8" fmla="*/ 5290 h 13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" h="137748">
                  <a:moveTo>
                    <a:pt x="38713" y="5290"/>
                  </a:moveTo>
                  <a:cubicBezTo>
                    <a:pt x="39530" y="614"/>
                    <a:pt x="33747" y="-2097"/>
                    <a:pt x="30981" y="2029"/>
                  </a:cubicBezTo>
                  <a:cubicBezTo>
                    <a:pt x="25032" y="10908"/>
                    <a:pt x="21590" y="22185"/>
                    <a:pt x="18329" y="32298"/>
                  </a:cubicBezTo>
                  <a:cubicBezTo>
                    <a:pt x="14800" y="43260"/>
                    <a:pt x="11760" y="54356"/>
                    <a:pt x="9277" y="65601"/>
                  </a:cubicBezTo>
                  <a:cubicBezTo>
                    <a:pt x="4412" y="87690"/>
                    <a:pt x="1395" y="110157"/>
                    <a:pt x="12" y="132733"/>
                  </a:cubicBezTo>
                  <a:cubicBezTo>
                    <a:pt x="-397" y="139467"/>
                    <a:pt x="9928" y="139373"/>
                    <a:pt x="10447" y="132733"/>
                  </a:cubicBezTo>
                  <a:cubicBezTo>
                    <a:pt x="12168" y="110660"/>
                    <a:pt x="15555" y="88798"/>
                    <a:pt x="20742" y="67267"/>
                  </a:cubicBezTo>
                  <a:cubicBezTo>
                    <a:pt x="23209" y="57020"/>
                    <a:pt x="25967" y="46820"/>
                    <a:pt x="29095" y="36746"/>
                  </a:cubicBezTo>
                  <a:cubicBezTo>
                    <a:pt x="32301" y="26413"/>
                    <a:pt x="36843" y="15961"/>
                    <a:pt x="38713" y="5290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296">
              <a:extLst>
                <a:ext uri="{FF2B5EF4-FFF2-40B4-BE49-F238E27FC236}">
                  <a16:creationId xmlns:a16="http://schemas.microsoft.com/office/drawing/2014/main" id="{97F8FFF0-E40A-44D6-86F9-2B981010D251}"/>
                </a:ext>
              </a:extLst>
            </p:cNvPr>
            <p:cNvSpPr/>
            <p:nvPr/>
          </p:nvSpPr>
          <p:spPr>
            <a:xfrm>
              <a:off x="-3458766" y="6888368"/>
              <a:ext cx="63948" cy="207783"/>
            </a:xfrm>
            <a:custGeom>
              <a:avLst/>
              <a:gdLst>
                <a:gd name="connsiteX0" fmla="*/ 52678 w 63948"/>
                <a:gd name="connsiteY0" fmla="*/ 2559 h 207783"/>
                <a:gd name="connsiteX1" fmla="*/ 1137 w 63948"/>
                <a:gd name="connsiteY1" fmla="*/ 192411 h 207783"/>
                <a:gd name="connsiteX2" fmla="*/ 10142 w 63948"/>
                <a:gd name="connsiteY2" fmla="*/ 192411 h 207783"/>
                <a:gd name="connsiteX3" fmla="*/ 22943 w 63948"/>
                <a:gd name="connsiteY3" fmla="*/ 95395 h 207783"/>
                <a:gd name="connsiteX4" fmla="*/ 23831 w 63948"/>
                <a:gd name="connsiteY4" fmla="*/ 95332 h 207783"/>
                <a:gd name="connsiteX5" fmla="*/ 39736 w 63948"/>
                <a:gd name="connsiteY5" fmla="*/ 140068 h 207783"/>
                <a:gd name="connsiteX6" fmla="*/ 39594 w 63948"/>
                <a:gd name="connsiteY6" fmla="*/ 201071 h 207783"/>
                <a:gd name="connsiteX7" fmla="*/ 49975 w 63948"/>
                <a:gd name="connsiteY7" fmla="*/ 203931 h 207783"/>
                <a:gd name="connsiteX8" fmla="*/ 26408 w 63948"/>
                <a:gd name="connsiteY8" fmla="*/ 84346 h 207783"/>
                <a:gd name="connsiteX9" fmla="*/ 62917 w 63948"/>
                <a:gd name="connsiteY9" fmla="*/ 8539 h 207783"/>
                <a:gd name="connsiteX10" fmla="*/ 52678 w 63948"/>
                <a:gd name="connsiteY10" fmla="*/ 2559 h 20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948" h="207783">
                  <a:moveTo>
                    <a:pt x="52678" y="2559"/>
                  </a:moveTo>
                  <a:cubicBezTo>
                    <a:pt x="11352" y="57251"/>
                    <a:pt x="-4624" y="124635"/>
                    <a:pt x="1137" y="192411"/>
                  </a:cubicBezTo>
                  <a:cubicBezTo>
                    <a:pt x="1616" y="198100"/>
                    <a:pt x="10354" y="198281"/>
                    <a:pt x="10142" y="192411"/>
                  </a:cubicBezTo>
                  <a:cubicBezTo>
                    <a:pt x="8979" y="159933"/>
                    <a:pt x="13591" y="126984"/>
                    <a:pt x="22943" y="95395"/>
                  </a:cubicBezTo>
                  <a:cubicBezTo>
                    <a:pt x="23069" y="94978"/>
                    <a:pt x="23650" y="94939"/>
                    <a:pt x="23831" y="95332"/>
                  </a:cubicBezTo>
                  <a:cubicBezTo>
                    <a:pt x="30479" y="109783"/>
                    <a:pt x="36286" y="124179"/>
                    <a:pt x="39736" y="140068"/>
                  </a:cubicBezTo>
                  <a:cubicBezTo>
                    <a:pt x="44105" y="160185"/>
                    <a:pt x="44050" y="180985"/>
                    <a:pt x="39594" y="201071"/>
                  </a:cubicBezTo>
                  <a:cubicBezTo>
                    <a:pt x="38101" y="207805"/>
                    <a:pt x="48325" y="210689"/>
                    <a:pt x="49975" y="203931"/>
                  </a:cubicBezTo>
                  <a:cubicBezTo>
                    <a:pt x="59428" y="165120"/>
                    <a:pt x="55012" y="114844"/>
                    <a:pt x="26408" y="84346"/>
                  </a:cubicBezTo>
                  <a:cubicBezTo>
                    <a:pt x="35382" y="57526"/>
                    <a:pt x="47759" y="31870"/>
                    <a:pt x="62917" y="8539"/>
                  </a:cubicBezTo>
                  <a:cubicBezTo>
                    <a:pt x="67176" y="1993"/>
                    <a:pt x="57157" y="-3366"/>
                    <a:pt x="52678" y="255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297">
              <a:extLst>
                <a:ext uri="{FF2B5EF4-FFF2-40B4-BE49-F238E27FC236}">
                  <a16:creationId xmlns:a16="http://schemas.microsoft.com/office/drawing/2014/main" id="{A3D4E1AB-2786-4477-AFD7-3F7FC54AD668}"/>
                </a:ext>
              </a:extLst>
            </p:cNvPr>
            <p:cNvSpPr/>
            <p:nvPr/>
          </p:nvSpPr>
          <p:spPr>
            <a:xfrm>
              <a:off x="-3484613" y="6997470"/>
              <a:ext cx="19050" cy="100824"/>
            </a:xfrm>
            <a:custGeom>
              <a:avLst/>
              <a:gdLst>
                <a:gd name="connsiteX0" fmla="*/ 16714 w 19050"/>
                <a:gd name="connsiteY0" fmla="*/ 51397 h 100824"/>
                <a:gd name="connsiteX1" fmla="*/ 6820 w 19050"/>
                <a:gd name="connsiteY1" fmla="*/ 2433 h 100824"/>
                <a:gd name="connsiteX2" fmla="*/ 149 w 19050"/>
                <a:gd name="connsiteY2" fmla="*/ 4272 h 100824"/>
                <a:gd name="connsiteX3" fmla="*/ 9343 w 19050"/>
                <a:gd name="connsiteY3" fmla="*/ 52835 h 100824"/>
                <a:gd name="connsiteX4" fmla="*/ 9979 w 19050"/>
                <a:gd name="connsiteY4" fmla="*/ 75922 h 100824"/>
                <a:gd name="connsiteX5" fmla="*/ 10694 w 19050"/>
                <a:gd name="connsiteY5" fmla="*/ 98459 h 100824"/>
                <a:gd name="connsiteX6" fmla="*/ 16619 w 19050"/>
                <a:gd name="connsiteY6" fmla="*/ 99229 h 100824"/>
                <a:gd name="connsiteX7" fmla="*/ 18859 w 19050"/>
                <a:gd name="connsiteY7" fmla="*/ 77368 h 100824"/>
                <a:gd name="connsiteX8" fmla="*/ 16714 w 19050"/>
                <a:gd name="connsiteY8" fmla="*/ 51397 h 10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00824">
                  <a:moveTo>
                    <a:pt x="16714" y="51397"/>
                  </a:moveTo>
                  <a:cubicBezTo>
                    <a:pt x="14883" y="34792"/>
                    <a:pt x="11551" y="18448"/>
                    <a:pt x="6820" y="2433"/>
                  </a:cubicBezTo>
                  <a:cubicBezTo>
                    <a:pt x="5563" y="-1826"/>
                    <a:pt x="-1069" y="-34"/>
                    <a:pt x="149" y="4272"/>
                  </a:cubicBezTo>
                  <a:cubicBezTo>
                    <a:pt x="4636" y="20169"/>
                    <a:pt x="7818" y="36380"/>
                    <a:pt x="9343" y="52835"/>
                  </a:cubicBezTo>
                  <a:cubicBezTo>
                    <a:pt x="10058" y="60497"/>
                    <a:pt x="10026" y="68229"/>
                    <a:pt x="9979" y="75922"/>
                  </a:cubicBezTo>
                  <a:cubicBezTo>
                    <a:pt x="9932" y="83411"/>
                    <a:pt x="8533" y="91206"/>
                    <a:pt x="10694" y="98459"/>
                  </a:cubicBezTo>
                  <a:cubicBezTo>
                    <a:pt x="11410" y="100880"/>
                    <a:pt x="15441" y="101932"/>
                    <a:pt x="16619" y="99229"/>
                  </a:cubicBezTo>
                  <a:cubicBezTo>
                    <a:pt x="19668" y="92228"/>
                    <a:pt x="19071" y="84896"/>
                    <a:pt x="18859" y="77368"/>
                  </a:cubicBezTo>
                  <a:cubicBezTo>
                    <a:pt x="18623" y="68669"/>
                    <a:pt x="17664" y="60041"/>
                    <a:pt x="16714" y="5139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298">
              <a:extLst>
                <a:ext uri="{FF2B5EF4-FFF2-40B4-BE49-F238E27FC236}">
                  <a16:creationId xmlns:a16="http://schemas.microsoft.com/office/drawing/2014/main" id="{ADDCA530-2363-4DB9-9ABF-B7532F88F523}"/>
                </a:ext>
              </a:extLst>
            </p:cNvPr>
            <p:cNvSpPr/>
            <p:nvPr/>
          </p:nvSpPr>
          <p:spPr>
            <a:xfrm>
              <a:off x="-3500397" y="7038335"/>
              <a:ext cx="19597" cy="51723"/>
            </a:xfrm>
            <a:custGeom>
              <a:avLst/>
              <a:gdLst>
                <a:gd name="connsiteX0" fmla="*/ 11422 w 19597"/>
                <a:gd name="connsiteY0" fmla="*/ 3822 h 51723"/>
                <a:gd name="connsiteX1" fmla="*/ 405 w 19597"/>
                <a:gd name="connsiteY1" fmla="*/ 6863 h 51723"/>
                <a:gd name="connsiteX2" fmla="*/ 7068 w 19597"/>
                <a:gd name="connsiteY2" fmla="*/ 34021 h 51723"/>
                <a:gd name="connsiteX3" fmla="*/ 12420 w 19597"/>
                <a:gd name="connsiteY3" fmla="*/ 51434 h 51723"/>
                <a:gd name="connsiteX4" fmla="*/ 14581 w 19597"/>
                <a:gd name="connsiteY4" fmla="*/ 51434 h 51723"/>
                <a:gd name="connsiteX5" fmla="*/ 18730 w 19597"/>
                <a:gd name="connsiteY5" fmla="*/ 31820 h 51723"/>
                <a:gd name="connsiteX6" fmla="*/ 11422 w 19597"/>
                <a:gd name="connsiteY6" fmla="*/ 3822 h 5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97" h="51723">
                  <a:moveTo>
                    <a:pt x="11422" y="3822"/>
                  </a:moveTo>
                  <a:cubicBezTo>
                    <a:pt x="8735" y="-2882"/>
                    <a:pt x="-2228" y="-68"/>
                    <a:pt x="405" y="6863"/>
                  </a:cubicBezTo>
                  <a:cubicBezTo>
                    <a:pt x="3745" y="15625"/>
                    <a:pt x="6149" y="24669"/>
                    <a:pt x="7068" y="34021"/>
                  </a:cubicBezTo>
                  <a:cubicBezTo>
                    <a:pt x="7665" y="40079"/>
                    <a:pt x="6511" y="47780"/>
                    <a:pt x="12420" y="51434"/>
                  </a:cubicBezTo>
                  <a:cubicBezTo>
                    <a:pt x="13088" y="51843"/>
                    <a:pt x="13913" y="51795"/>
                    <a:pt x="14581" y="51434"/>
                  </a:cubicBezTo>
                  <a:cubicBezTo>
                    <a:pt x="21441" y="47748"/>
                    <a:pt x="19539" y="38193"/>
                    <a:pt x="18730" y="31820"/>
                  </a:cubicBezTo>
                  <a:cubicBezTo>
                    <a:pt x="17496" y="22147"/>
                    <a:pt x="15044" y="12859"/>
                    <a:pt x="11422" y="3822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Graphic 5">
            <a:extLst>
              <a:ext uri="{FF2B5EF4-FFF2-40B4-BE49-F238E27FC236}">
                <a16:creationId xmlns:a16="http://schemas.microsoft.com/office/drawing/2014/main" id="{9DC1AD3A-0DB7-4533-8B01-7A146B263539}"/>
              </a:ext>
            </a:extLst>
          </p:cNvPr>
          <p:cNvGrpSpPr/>
          <p:nvPr userDrawn="1"/>
        </p:nvGrpSpPr>
        <p:grpSpPr>
          <a:xfrm>
            <a:off x="6867437" y="6250453"/>
            <a:ext cx="629936" cy="225561"/>
            <a:chOff x="-4118400" y="6789791"/>
            <a:chExt cx="861575" cy="308504"/>
          </a:xfrm>
          <a:solidFill>
            <a:srgbClr val="000000"/>
          </a:solidFill>
        </p:grpSpPr>
        <p:sp>
          <p:nvSpPr>
            <p:cNvPr id="60" name="Freeform 300">
              <a:extLst>
                <a:ext uri="{FF2B5EF4-FFF2-40B4-BE49-F238E27FC236}">
                  <a16:creationId xmlns:a16="http://schemas.microsoft.com/office/drawing/2014/main" id="{D05E45F1-468F-470D-BCF0-BA9F96CDCCC7}"/>
                </a:ext>
              </a:extLst>
            </p:cNvPr>
            <p:cNvSpPr/>
            <p:nvPr/>
          </p:nvSpPr>
          <p:spPr>
            <a:xfrm>
              <a:off x="-4118400" y="6859965"/>
              <a:ext cx="116106" cy="215988"/>
            </a:xfrm>
            <a:custGeom>
              <a:avLst/>
              <a:gdLst>
                <a:gd name="connsiteX0" fmla="*/ 76653 w 116106"/>
                <a:gd name="connsiteY0" fmla="*/ 96428 h 215988"/>
                <a:gd name="connsiteX1" fmla="*/ 6771 w 116106"/>
                <a:gd name="connsiteY1" fmla="*/ 1195 h 215988"/>
                <a:gd name="connsiteX2" fmla="*/ 1105 w 116106"/>
                <a:gd name="connsiteY2" fmla="*/ 6868 h 215988"/>
                <a:gd name="connsiteX3" fmla="*/ 66100 w 116106"/>
                <a:gd name="connsiteY3" fmla="*/ 101716 h 215988"/>
                <a:gd name="connsiteX4" fmla="*/ 87238 w 116106"/>
                <a:gd name="connsiteY4" fmla="*/ 154743 h 215988"/>
                <a:gd name="connsiteX5" fmla="*/ 102271 w 116106"/>
                <a:gd name="connsiteY5" fmla="*/ 211078 h 215988"/>
                <a:gd name="connsiteX6" fmla="*/ 116077 w 116106"/>
                <a:gd name="connsiteY6" fmla="*/ 209208 h 215988"/>
                <a:gd name="connsiteX7" fmla="*/ 100974 w 116106"/>
                <a:gd name="connsiteY7" fmla="*/ 150956 h 215988"/>
                <a:gd name="connsiteX8" fmla="*/ 76653 w 116106"/>
                <a:gd name="connsiteY8" fmla="*/ 96428 h 21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106" h="215988">
                  <a:moveTo>
                    <a:pt x="76653" y="96428"/>
                  </a:moveTo>
                  <a:cubicBezTo>
                    <a:pt x="57370" y="61514"/>
                    <a:pt x="35233" y="29320"/>
                    <a:pt x="6771" y="1195"/>
                  </a:cubicBezTo>
                  <a:cubicBezTo>
                    <a:pt x="3077" y="-2451"/>
                    <a:pt x="-2352" y="3057"/>
                    <a:pt x="1105" y="6868"/>
                  </a:cubicBezTo>
                  <a:cubicBezTo>
                    <a:pt x="26613" y="35024"/>
                    <a:pt x="50014" y="67172"/>
                    <a:pt x="66100" y="101716"/>
                  </a:cubicBezTo>
                  <a:cubicBezTo>
                    <a:pt x="74170" y="119059"/>
                    <a:pt x="81289" y="136559"/>
                    <a:pt x="87238" y="154743"/>
                  </a:cubicBezTo>
                  <a:cubicBezTo>
                    <a:pt x="93305" y="173280"/>
                    <a:pt x="96582" y="192478"/>
                    <a:pt x="102271" y="211078"/>
                  </a:cubicBezTo>
                  <a:cubicBezTo>
                    <a:pt x="104487" y="218323"/>
                    <a:pt x="116785" y="217427"/>
                    <a:pt x="116077" y="209208"/>
                  </a:cubicBezTo>
                  <a:cubicBezTo>
                    <a:pt x="114372" y="189374"/>
                    <a:pt x="107654" y="169610"/>
                    <a:pt x="100974" y="150956"/>
                  </a:cubicBezTo>
                  <a:cubicBezTo>
                    <a:pt x="94318" y="132324"/>
                    <a:pt x="86225" y="113747"/>
                    <a:pt x="76653" y="96428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301">
              <a:extLst>
                <a:ext uri="{FF2B5EF4-FFF2-40B4-BE49-F238E27FC236}">
                  <a16:creationId xmlns:a16="http://schemas.microsoft.com/office/drawing/2014/main" id="{5F6281AF-4A6F-4591-8FF1-5B48F600B9C9}"/>
                </a:ext>
              </a:extLst>
            </p:cNvPr>
            <p:cNvSpPr/>
            <p:nvPr/>
          </p:nvSpPr>
          <p:spPr>
            <a:xfrm>
              <a:off x="-4011364" y="6966160"/>
              <a:ext cx="49212" cy="108896"/>
            </a:xfrm>
            <a:custGeom>
              <a:avLst/>
              <a:gdLst>
                <a:gd name="connsiteX0" fmla="*/ 43138 w 49212"/>
                <a:gd name="connsiteY0" fmla="*/ 1407 h 108896"/>
                <a:gd name="connsiteX1" fmla="*/ 23665 w 49212"/>
                <a:gd name="connsiteY1" fmla="*/ 51063 h 108896"/>
                <a:gd name="connsiteX2" fmla="*/ 19501 w 49212"/>
                <a:gd name="connsiteY2" fmla="*/ 71761 h 108896"/>
                <a:gd name="connsiteX3" fmla="*/ 18731 w 49212"/>
                <a:gd name="connsiteY3" fmla="*/ 71730 h 108896"/>
                <a:gd name="connsiteX4" fmla="*/ 16805 w 49212"/>
                <a:gd name="connsiteY4" fmla="*/ 55400 h 108896"/>
                <a:gd name="connsiteX5" fmla="*/ 7116 w 49212"/>
                <a:gd name="connsiteY5" fmla="*/ 12008 h 108896"/>
                <a:gd name="connsiteX6" fmla="*/ 123 w 49212"/>
                <a:gd name="connsiteY6" fmla="*/ 13933 h 108896"/>
                <a:gd name="connsiteX7" fmla="*/ 6747 w 49212"/>
                <a:gd name="connsiteY7" fmla="*/ 56839 h 108896"/>
                <a:gd name="connsiteX8" fmla="*/ 9646 w 49212"/>
                <a:gd name="connsiteY8" fmla="*/ 96640 h 108896"/>
                <a:gd name="connsiteX9" fmla="*/ 15367 w 49212"/>
                <a:gd name="connsiteY9" fmla="*/ 97386 h 108896"/>
                <a:gd name="connsiteX10" fmla="*/ 15713 w 49212"/>
                <a:gd name="connsiteY10" fmla="*/ 104373 h 108896"/>
                <a:gd name="connsiteX11" fmla="*/ 24773 w 49212"/>
                <a:gd name="connsiteY11" fmla="*/ 105598 h 108896"/>
                <a:gd name="connsiteX12" fmla="*/ 35720 w 49212"/>
                <a:gd name="connsiteY12" fmla="*/ 52878 h 108896"/>
                <a:gd name="connsiteX13" fmla="*/ 49181 w 49212"/>
                <a:gd name="connsiteY13" fmla="*/ 3050 h 108896"/>
                <a:gd name="connsiteX14" fmla="*/ 43138 w 49212"/>
                <a:gd name="connsiteY14" fmla="*/ 1407 h 10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212" h="108896">
                  <a:moveTo>
                    <a:pt x="43138" y="1407"/>
                  </a:moveTo>
                  <a:cubicBezTo>
                    <a:pt x="32694" y="15214"/>
                    <a:pt x="27618" y="34482"/>
                    <a:pt x="23665" y="51063"/>
                  </a:cubicBezTo>
                  <a:cubicBezTo>
                    <a:pt x="22023" y="57938"/>
                    <a:pt x="20648" y="64838"/>
                    <a:pt x="19501" y="71761"/>
                  </a:cubicBezTo>
                  <a:cubicBezTo>
                    <a:pt x="19422" y="72225"/>
                    <a:pt x="18762" y="72201"/>
                    <a:pt x="18731" y="71730"/>
                  </a:cubicBezTo>
                  <a:cubicBezTo>
                    <a:pt x="18314" y="66237"/>
                    <a:pt x="17497" y="60736"/>
                    <a:pt x="16805" y="55400"/>
                  </a:cubicBezTo>
                  <a:cubicBezTo>
                    <a:pt x="14904" y="40659"/>
                    <a:pt x="11477" y="26208"/>
                    <a:pt x="7116" y="12008"/>
                  </a:cubicBezTo>
                  <a:cubicBezTo>
                    <a:pt x="5749" y="7552"/>
                    <a:pt x="-986" y="9391"/>
                    <a:pt x="123" y="13933"/>
                  </a:cubicBezTo>
                  <a:cubicBezTo>
                    <a:pt x="3588" y="28054"/>
                    <a:pt x="5733" y="42333"/>
                    <a:pt x="6747" y="56839"/>
                  </a:cubicBezTo>
                  <a:cubicBezTo>
                    <a:pt x="7666" y="70024"/>
                    <a:pt x="5403" y="84075"/>
                    <a:pt x="9646" y="96640"/>
                  </a:cubicBezTo>
                  <a:cubicBezTo>
                    <a:pt x="10424" y="98935"/>
                    <a:pt x="14173" y="100027"/>
                    <a:pt x="15367" y="97386"/>
                  </a:cubicBezTo>
                  <a:cubicBezTo>
                    <a:pt x="15807" y="96420"/>
                    <a:pt x="15933" y="101048"/>
                    <a:pt x="15713" y="104373"/>
                  </a:cubicBezTo>
                  <a:cubicBezTo>
                    <a:pt x="15367" y="109480"/>
                    <a:pt x="24003" y="110769"/>
                    <a:pt x="24773" y="105598"/>
                  </a:cubicBezTo>
                  <a:cubicBezTo>
                    <a:pt x="27414" y="87878"/>
                    <a:pt x="31028" y="70174"/>
                    <a:pt x="35720" y="52878"/>
                  </a:cubicBezTo>
                  <a:cubicBezTo>
                    <a:pt x="40160" y="36509"/>
                    <a:pt x="46980" y="19882"/>
                    <a:pt x="49181" y="3050"/>
                  </a:cubicBezTo>
                  <a:cubicBezTo>
                    <a:pt x="49652" y="-557"/>
                    <a:pt x="44788" y="-777"/>
                    <a:pt x="43138" y="140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302">
              <a:extLst>
                <a:ext uri="{FF2B5EF4-FFF2-40B4-BE49-F238E27FC236}">
                  <a16:creationId xmlns:a16="http://schemas.microsoft.com/office/drawing/2014/main" id="{9D326162-A00B-4188-902E-EB47EE4F4A84}"/>
                </a:ext>
              </a:extLst>
            </p:cNvPr>
            <p:cNvSpPr/>
            <p:nvPr/>
          </p:nvSpPr>
          <p:spPr>
            <a:xfrm>
              <a:off x="-3970923" y="6957823"/>
              <a:ext cx="36214" cy="127828"/>
            </a:xfrm>
            <a:custGeom>
              <a:avLst/>
              <a:gdLst>
                <a:gd name="connsiteX0" fmla="*/ 14728 w 36214"/>
                <a:gd name="connsiteY0" fmla="*/ 60099 h 127828"/>
                <a:gd name="connsiteX1" fmla="*/ 35913 w 36214"/>
                <a:gd name="connsiteY1" fmla="*/ 4133 h 127828"/>
                <a:gd name="connsiteX2" fmla="*/ 31599 w 36214"/>
                <a:gd name="connsiteY2" fmla="*/ 809 h 127828"/>
                <a:gd name="connsiteX3" fmla="*/ 4489 w 36214"/>
                <a:gd name="connsiteY3" fmla="*/ 123977 h 127828"/>
                <a:gd name="connsiteX4" fmla="*/ 14869 w 36214"/>
                <a:gd name="connsiteY4" fmla="*/ 121117 h 127828"/>
                <a:gd name="connsiteX5" fmla="*/ 14728 w 36214"/>
                <a:gd name="connsiteY5" fmla="*/ 60099 h 12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14" h="127828">
                  <a:moveTo>
                    <a:pt x="14728" y="60099"/>
                  </a:moveTo>
                  <a:cubicBezTo>
                    <a:pt x="19065" y="40100"/>
                    <a:pt x="27128" y="22474"/>
                    <a:pt x="35913" y="4133"/>
                  </a:cubicBezTo>
                  <a:cubicBezTo>
                    <a:pt x="37226" y="1383"/>
                    <a:pt x="33965" y="-1423"/>
                    <a:pt x="31599" y="809"/>
                  </a:cubicBezTo>
                  <a:cubicBezTo>
                    <a:pt x="-187" y="30827"/>
                    <a:pt x="-5342" y="83611"/>
                    <a:pt x="4489" y="123977"/>
                  </a:cubicBezTo>
                  <a:cubicBezTo>
                    <a:pt x="6131" y="130728"/>
                    <a:pt x="16362" y="127859"/>
                    <a:pt x="14869" y="121117"/>
                  </a:cubicBezTo>
                  <a:cubicBezTo>
                    <a:pt x="10422" y="101008"/>
                    <a:pt x="10366" y="80216"/>
                    <a:pt x="14728" y="6009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303">
              <a:extLst>
                <a:ext uri="{FF2B5EF4-FFF2-40B4-BE49-F238E27FC236}">
                  <a16:creationId xmlns:a16="http://schemas.microsoft.com/office/drawing/2014/main" id="{04B113D2-D694-4B5A-AE00-E45BCB9A2EDD}"/>
                </a:ext>
              </a:extLst>
            </p:cNvPr>
            <p:cNvSpPr/>
            <p:nvPr/>
          </p:nvSpPr>
          <p:spPr>
            <a:xfrm>
              <a:off x="-4115314" y="6937531"/>
              <a:ext cx="90744" cy="148033"/>
            </a:xfrm>
            <a:custGeom>
              <a:avLst/>
              <a:gdLst>
                <a:gd name="connsiteX0" fmla="*/ 58801 w 90744"/>
                <a:gd name="connsiteY0" fmla="*/ 68918 h 148033"/>
                <a:gd name="connsiteX1" fmla="*/ 9500 w 90744"/>
                <a:gd name="connsiteY1" fmla="*/ 1810 h 148033"/>
                <a:gd name="connsiteX2" fmla="*/ 1500 w 90744"/>
                <a:gd name="connsiteY2" fmla="*/ 9810 h 148033"/>
                <a:gd name="connsiteX3" fmla="*/ 49309 w 90744"/>
                <a:gd name="connsiteY3" fmla="*/ 76006 h 148033"/>
                <a:gd name="connsiteX4" fmla="*/ 67602 w 90744"/>
                <a:gd name="connsiteY4" fmla="*/ 111548 h 148033"/>
                <a:gd name="connsiteX5" fmla="*/ 84836 w 90744"/>
                <a:gd name="connsiteY5" fmla="*/ 146965 h 148033"/>
                <a:gd name="connsiteX6" fmla="*/ 90745 w 90744"/>
                <a:gd name="connsiteY6" fmla="*/ 144521 h 148033"/>
                <a:gd name="connsiteX7" fmla="*/ 78509 w 90744"/>
                <a:gd name="connsiteY7" fmla="*/ 106716 h 148033"/>
                <a:gd name="connsiteX8" fmla="*/ 58801 w 90744"/>
                <a:gd name="connsiteY8" fmla="*/ 68918 h 1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744" h="148033">
                  <a:moveTo>
                    <a:pt x="58801" y="68918"/>
                  </a:moveTo>
                  <a:cubicBezTo>
                    <a:pt x="44680" y="44951"/>
                    <a:pt x="28100" y="22485"/>
                    <a:pt x="9500" y="1810"/>
                  </a:cubicBezTo>
                  <a:cubicBezTo>
                    <a:pt x="4612" y="-3620"/>
                    <a:pt x="-3325" y="4387"/>
                    <a:pt x="1500" y="9810"/>
                  </a:cubicBezTo>
                  <a:cubicBezTo>
                    <a:pt x="19652" y="30209"/>
                    <a:pt x="35659" y="52353"/>
                    <a:pt x="49309" y="76006"/>
                  </a:cubicBezTo>
                  <a:cubicBezTo>
                    <a:pt x="55972" y="87550"/>
                    <a:pt x="62078" y="99415"/>
                    <a:pt x="67602" y="111548"/>
                  </a:cubicBezTo>
                  <a:cubicBezTo>
                    <a:pt x="72930" y="123257"/>
                    <a:pt x="76734" y="136820"/>
                    <a:pt x="84836" y="146965"/>
                  </a:cubicBezTo>
                  <a:cubicBezTo>
                    <a:pt x="86776" y="149393"/>
                    <a:pt x="90753" y="147295"/>
                    <a:pt x="90745" y="144521"/>
                  </a:cubicBezTo>
                  <a:cubicBezTo>
                    <a:pt x="90713" y="131437"/>
                    <a:pt x="83845" y="118370"/>
                    <a:pt x="78509" y="106716"/>
                  </a:cubicBezTo>
                  <a:cubicBezTo>
                    <a:pt x="72600" y="93789"/>
                    <a:pt x="66015" y="81169"/>
                    <a:pt x="58801" y="68918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304">
              <a:extLst>
                <a:ext uri="{FF2B5EF4-FFF2-40B4-BE49-F238E27FC236}">
                  <a16:creationId xmlns:a16="http://schemas.microsoft.com/office/drawing/2014/main" id="{10F73D2D-2175-4055-8708-38BC38DF6A6B}"/>
                </a:ext>
              </a:extLst>
            </p:cNvPr>
            <p:cNvSpPr/>
            <p:nvPr/>
          </p:nvSpPr>
          <p:spPr>
            <a:xfrm>
              <a:off x="-4087021" y="7038408"/>
              <a:ext cx="49697" cy="45808"/>
            </a:xfrm>
            <a:custGeom>
              <a:avLst/>
              <a:gdLst>
                <a:gd name="connsiteX0" fmla="*/ 27798 w 49697"/>
                <a:gd name="connsiteY0" fmla="*/ 10436 h 45808"/>
                <a:gd name="connsiteX1" fmla="*/ 829 w 49697"/>
                <a:gd name="connsiteY1" fmla="*/ 2814 h 45808"/>
                <a:gd name="connsiteX2" fmla="*/ 2848 w 49697"/>
                <a:gd name="connsiteY2" fmla="*/ 7686 h 45808"/>
                <a:gd name="connsiteX3" fmla="*/ 26187 w 49697"/>
                <a:gd name="connsiteY3" fmla="*/ 24093 h 45808"/>
                <a:gd name="connsiteX4" fmla="*/ 41746 w 49697"/>
                <a:gd name="connsiteY4" fmla="*/ 44470 h 45808"/>
                <a:gd name="connsiteX5" fmla="*/ 49643 w 49697"/>
                <a:gd name="connsiteY5" fmla="*/ 39873 h 45808"/>
                <a:gd name="connsiteX6" fmla="*/ 27798 w 49697"/>
                <a:gd name="connsiteY6" fmla="*/ 10436 h 4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97" h="45808">
                  <a:moveTo>
                    <a:pt x="27798" y="10436"/>
                  </a:moveTo>
                  <a:cubicBezTo>
                    <a:pt x="20348" y="4456"/>
                    <a:pt x="9826" y="-4659"/>
                    <a:pt x="829" y="2814"/>
                  </a:cubicBezTo>
                  <a:cubicBezTo>
                    <a:pt x="-1002" y="4338"/>
                    <a:pt x="436" y="7937"/>
                    <a:pt x="2848" y="7686"/>
                  </a:cubicBezTo>
                  <a:cubicBezTo>
                    <a:pt x="11704" y="6782"/>
                    <a:pt x="20804" y="18302"/>
                    <a:pt x="26187" y="24093"/>
                  </a:cubicBezTo>
                  <a:cubicBezTo>
                    <a:pt x="31923" y="30254"/>
                    <a:pt x="35515" y="39063"/>
                    <a:pt x="41746" y="44470"/>
                  </a:cubicBezTo>
                  <a:cubicBezTo>
                    <a:pt x="45549" y="47770"/>
                    <a:pt x="50256" y="44486"/>
                    <a:pt x="49643" y="39873"/>
                  </a:cubicBezTo>
                  <a:cubicBezTo>
                    <a:pt x="48189" y="29107"/>
                    <a:pt x="35923" y="16958"/>
                    <a:pt x="27798" y="10436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305">
              <a:extLst>
                <a:ext uri="{FF2B5EF4-FFF2-40B4-BE49-F238E27FC236}">
                  <a16:creationId xmlns:a16="http://schemas.microsoft.com/office/drawing/2014/main" id="{EDE0FCC0-0A07-486C-A5ED-764FA46A3DDE}"/>
                </a:ext>
              </a:extLst>
            </p:cNvPr>
            <p:cNvSpPr/>
            <p:nvPr/>
          </p:nvSpPr>
          <p:spPr>
            <a:xfrm>
              <a:off x="-3940224" y="6822189"/>
              <a:ext cx="142998" cy="270545"/>
            </a:xfrm>
            <a:custGeom>
              <a:avLst/>
              <a:gdLst>
                <a:gd name="connsiteX0" fmla="*/ 142220 w 142998"/>
                <a:gd name="connsiteY0" fmla="*/ 7303 h 270545"/>
                <a:gd name="connsiteX1" fmla="*/ 134715 w 142998"/>
                <a:gd name="connsiteY1" fmla="*/ 1512 h 270545"/>
                <a:gd name="connsiteX2" fmla="*/ 46980 w 142998"/>
                <a:gd name="connsiteY2" fmla="*/ 126857 h 270545"/>
                <a:gd name="connsiteX3" fmla="*/ 17032 w 142998"/>
                <a:gd name="connsiteY3" fmla="*/ 194382 h 270545"/>
                <a:gd name="connsiteX4" fmla="*/ 6055 w 142998"/>
                <a:gd name="connsiteY4" fmla="*/ 230026 h 270545"/>
                <a:gd name="connsiteX5" fmla="*/ 389 w 142998"/>
                <a:gd name="connsiteY5" fmla="*/ 266826 h 270545"/>
                <a:gd name="connsiteX6" fmla="*/ 9928 w 142998"/>
                <a:gd name="connsiteY6" fmla="*/ 268075 h 270545"/>
                <a:gd name="connsiteX7" fmla="*/ 15272 w 142998"/>
                <a:gd name="connsiteY7" fmla="*/ 250386 h 270545"/>
                <a:gd name="connsiteX8" fmla="*/ 19822 w 142998"/>
                <a:gd name="connsiteY8" fmla="*/ 233822 h 270545"/>
                <a:gd name="connsiteX9" fmla="*/ 30328 w 142998"/>
                <a:gd name="connsiteY9" fmla="*/ 199529 h 270545"/>
                <a:gd name="connsiteX10" fmla="*/ 60511 w 142998"/>
                <a:gd name="connsiteY10" fmla="*/ 131407 h 270545"/>
                <a:gd name="connsiteX11" fmla="*/ 142220 w 142998"/>
                <a:gd name="connsiteY11" fmla="*/ 7303 h 27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998" h="270545">
                  <a:moveTo>
                    <a:pt x="142220" y="7303"/>
                  </a:moveTo>
                  <a:cubicBezTo>
                    <a:pt x="145395" y="2966"/>
                    <a:pt x="138047" y="-2771"/>
                    <a:pt x="134715" y="1512"/>
                  </a:cubicBezTo>
                  <a:cubicBezTo>
                    <a:pt x="103495" y="41714"/>
                    <a:pt x="71214" y="81900"/>
                    <a:pt x="46980" y="126857"/>
                  </a:cubicBezTo>
                  <a:cubicBezTo>
                    <a:pt x="35286" y="148537"/>
                    <a:pt x="25236" y="171153"/>
                    <a:pt x="17032" y="194382"/>
                  </a:cubicBezTo>
                  <a:cubicBezTo>
                    <a:pt x="12899" y="206082"/>
                    <a:pt x="9080" y="217987"/>
                    <a:pt x="6055" y="230026"/>
                  </a:cubicBezTo>
                  <a:cubicBezTo>
                    <a:pt x="3257" y="241153"/>
                    <a:pt x="-1371" y="255392"/>
                    <a:pt x="389" y="266826"/>
                  </a:cubicBezTo>
                  <a:cubicBezTo>
                    <a:pt x="1096" y="271438"/>
                    <a:pt x="7846" y="271650"/>
                    <a:pt x="9928" y="268075"/>
                  </a:cubicBezTo>
                  <a:cubicBezTo>
                    <a:pt x="13017" y="262763"/>
                    <a:pt x="13755" y="256296"/>
                    <a:pt x="15272" y="250386"/>
                  </a:cubicBezTo>
                  <a:cubicBezTo>
                    <a:pt x="16702" y="244839"/>
                    <a:pt x="18305" y="239346"/>
                    <a:pt x="19822" y="233822"/>
                  </a:cubicBezTo>
                  <a:cubicBezTo>
                    <a:pt x="22997" y="222286"/>
                    <a:pt x="26383" y="210837"/>
                    <a:pt x="30328" y="199529"/>
                  </a:cubicBezTo>
                  <a:cubicBezTo>
                    <a:pt x="38532" y="176033"/>
                    <a:pt x="48645" y="153284"/>
                    <a:pt x="60511" y="131407"/>
                  </a:cubicBezTo>
                  <a:cubicBezTo>
                    <a:pt x="84204" y="87747"/>
                    <a:pt x="112941" y="47325"/>
                    <a:pt x="142220" y="7303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306">
              <a:extLst>
                <a:ext uri="{FF2B5EF4-FFF2-40B4-BE49-F238E27FC236}">
                  <a16:creationId xmlns:a16="http://schemas.microsoft.com/office/drawing/2014/main" id="{8B633DC0-62E4-4EE3-85C1-3CE3C4E4DE23}"/>
                </a:ext>
              </a:extLst>
            </p:cNvPr>
            <p:cNvSpPr/>
            <p:nvPr/>
          </p:nvSpPr>
          <p:spPr>
            <a:xfrm>
              <a:off x="-3890795" y="6963358"/>
              <a:ext cx="18357" cy="123827"/>
            </a:xfrm>
            <a:custGeom>
              <a:avLst/>
              <a:gdLst>
                <a:gd name="connsiteX0" fmla="*/ 18328 w 18357"/>
                <a:gd name="connsiteY0" fmla="*/ 3871 h 123827"/>
                <a:gd name="connsiteX1" fmla="*/ 10957 w 18357"/>
                <a:gd name="connsiteY1" fmla="*/ 1875 h 123827"/>
                <a:gd name="connsiteX2" fmla="*/ 18 w 18357"/>
                <a:gd name="connsiteY2" fmla="*/ 56992 h 123827"/>
                <a:gd name="connsiteX3" fmla="*/ 3421 w 18357"/>
                <a:gd name="connsiteY3" fmla="*/ 117091 h 123827"/>
                <a:gd name="connsiteX4" fmla="*/ 17479 w 18357"/>
                <a:gd name="connsiteY4" fmla="*/ 117091 h 123827"/>
                <a:gd name="connsiteX5" fmla="*/ 14446 w 18357"/>
                <a:gd name="connsiteY5" fmla="*/ 59915 h 123827"/>
                <a:gd name="connsiteX6" fmla="*/ 18328 w 18357"/>
                <a:gd name="connsiteY6" fmla="*/ 3871 h 12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57" h="123827">
                  <a:moveTo>
                    <a:pt x="18328" y="3871"/>
                  </a:moveTo>
                  <a:cubicBezTo>
                    <a:pt x="18241" y="-113"/>
                    <a:pt x="13063" y="-1433"/>
                    <a:pt x="10957" y="1875"/>
                  </a:cubicBezTo>
                  <a:cubicBezTo>
                    <a:pt x="883" y="17733"/>
                    <a:pt x="215" y="38722"/>
                    <a:pt x="18" y="56992"/>
                  </a:cubicBezTo>
                  <a:cubicBezTo>
                    <a:pt x="-201" y="77078"/>
                    <a:pt x="1598" y="97116"/>
                    <a:pt x="3421" y="117091"/>
                  </a:cubicBezTo>
                  <a:cubicBezTo>
                    <a:pt x="4238" y="126010"/>
                    <a:pt x="18249" y="126136"/>
                    <a:pt x="17479" y="117091"/>
                  </a:cubicBezTo>
                  <a:cubicBezTo>
                    <a:pt x="15868" y="98075"/>
                    <a:pt x="14297" y="79019"/>
                    <a:pt x="14446" y="59915"/>
                  </a:cubicBezTo>
                  <a:cubicBezTo>
                    <a:pt x="14595" y="41158"/>
                    <a:pt x="18744" y="22542"/>
                    <a:pt x="18328" y="3871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307">
              <a:extLst>
                <a:ext uri="{FF2B5EF4-FFF2-40B4-BE49-F238E27FC236}">
                  <a16:creationId xmlns:a16="http://schemas.microsoft.com/office/drawing/2014/main" id="{E7CD0CC6-72B4-43EC-9529-89CD3F5D090F}"/>
                </a:ext>
              </a:extLst>
            </p:cNvPr>
            <p:cNvSpPr/>
            <p:nvPr/>
          </p:nvSpPr>
          <p:spPr>
            <a:xfrm>
              <a:off x="-3784416" y="6995914"/>
              <a:ext cx="19005" cy="89481"/>
            </a:xfrm>
            <a:custGeom>
              <a:avLst/>
              <a:gdLst>
                <a:gd name="connsiteX0" fmla="*/ 11896 w 19005"/>
                <a:gd name="connsiteY0" fmla="*/ 2559 h 89481"/>
                <a:gd name="connsiteX1" fmla="*/ 2207 w 19005"/>
                <a:gd name="connsiteY1" fmla="*/ 45951 h 89481"/>
                <a:gd name="connsiteX2" fmla="*/ 3637 w 19005"/>
                <a:gd name="connsiteY2" fmla="*/ 87937 h 89481"/>
                <a:gd name="connsiteX3" fmla="*/ 9358 w 19005"/>
                <a:gd name="connsiteY3" fmla="*/ 87191 h 89481"/>
                <a:gd name="connsiteX4" fmla="*/ 12257 w 19005"/>
                <a:gd name="connsiteY4" fmla="*/ 47389 h 89481"/>
                <a:gd name="connsiteX5" fmla="*/ 18881 w 19005"/>
                <a:gd name="connsiteY5" fmla="*/ 4484 h 89481"/>
                <a:gd name="connsiteX6" fmla="*/ 11896 w 19005"/>
                <a:gd name="connsiteY6" fmla="*/ 2559 h 8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05" h="89481">
                  <a:moveTo>
                    <a:pt x="11896" y="2559"/>
                  </a:moveTo>
                  <a:cubicBezTo>
                    <a:pt x="7527" y="16758"/>
                    <a:pt x="4109" y="31217"/>
                    <a:pt x="2207" y="45951"/>
                  </a:cubicBezTo>
                  <a:cubicBezTo>
                    <a:pt x="407" y="59845"/>
                    <a:pt x="-2304" y="74861"/>
                    <a:pt x="3637" y="87937"/>
                  </a:cubicBezTo>
                  <a:cubicBezTo>
                    <a:pt x="4839" y="90577"/>
                    <a:pt x="8580" y="89501"/>
                    <a:pt x="9358" y="87191"/>
                  </a:cubicBezTo>
                  <a:cubicBezTo>
                    <a:pt x="13609" y="74618"/>
                    <a:pt x="11338" y="60591"/>
                    <a:pt x="12257" y="47389"/>
                  </a:cubicBezTo>
                  <a:cubicBezTo>
                    <a:pt x="13271" y="32883"/>
                    <a:pt x="15416" y="18605"/>
                    <a:pt x="18881" y="4484"/>
                  </a:cubicBezTo>
                  <a:cubicBezTo>
                    <a:pt x="19997" y="-58"/>
                    <a:pt x="13271" y="-1905"/>
                    <a:pt x="11896" y="255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308">
              <a:extLst>
                <a:ext uri="{FF2B5EF4-FFF2-40B4-BE49-F238E27FC236}">
                  <a16:creationId xmlns:a16="http://schemas.microsoft.com/office/drawing/2014/main" id="{7893E5AA-4631-4056-B685-33B76C93360D}"/>
                </a:ext>
              </a:extLst>
            </p:cNvPr>
            <p:cNvSpPr/>
            <p:nvPr/>
          </p:nvSpPr>
          <p:spPr>
            <a:xfrm>
              <a:off x="-3756708" y="6960939"/>
              <a:ext cx="36216" cy="127809"/>
            </a:xfrm>
            <a:custGeom>
              <a:avLst/>
              <a:gdLst>
                <a:gd name="connsiteX0" fmla="*/ 4619 w 36216"/>
                <a:gd name="connsiteY0" fmla="*/ 805 h 127809"/>
                <a:gd name="connsiteX1" fmla="*/ 305 w 36216"/>
                <a:gd name="connsiteY1" fmla="*/ 4129 h 127809"/>
                <a:gd name="connsiteX2" fmla="*/ 21483 w 36216"/>
                <a:gd name="connsiteY2" fmla="*/ 60094 h 127809"/>
                <a:gd name="connsiteX3" fmla="*/ 21341 w 36216"/>
                <a:gd name="connsiteY3" fmla="*/ 121097 h 127809"/>
                <a:gd name="connsiteX4" fmla="*/ 31722 w 36216"/>
                <a:gd name="connsiteY4" fmla="*/ 123957 h 127809"/>
                <a:gd name="connsiteX5" fmla="*/ 4619 w 36216"/>
                <a:gd name="connsiteY5" fmla="*/ 805 h 12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16" h="127809">
                  <a:moveTo>
                    <a:pt x="4619" y="805"/>
                  </a:moveTo>
                  <a:cubicBezTo>
                    <a:pt x="2277" y="-1411"/>
                    <a:pt x="-1023" y="1363"/>
                    <a:pt x="305" y="4129"/>
                  </a:cubicBezTo>
                  <a:cubicBezTo>
                    <a:pt x="9090" y="22478"/>
                    <a:pt x="17145" y="40103"/>
                    <a:pt x="21483" y="60094"/>
                  </a:cubicBezTo>
                  <a:cubicBezTo>
                    <a:pt x="25844" y="80211"/>
                    <a:pt x="25796" y="101012"/>
                    <a:pt x="21341" y="121097"/>
                  </a:cubicBezTo>
                  <a:cubicBezTo>
                    <a:pt x="19848" y="127831"/>
                    <a:pt x="30071" y="130715"/>
                    <a:pt x="31722" y="123957"/>
                  </a:cubicBezTo>
                  <a:cubicBezTo>
                    <a:pt x="41560" y="83606"/>
                    <a:pt x="36413" y="30823"/>
                    <a:pt x="4619" y="805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309">
              <a:extLst>
                <a:ext uri="{FF2B5EF4-FFF2-40B4-BE49-F238E27FC236}">
                  <a16:creationId xmlns:a16="http://schemas.microsoft.com/office/drawing/2014/main" id="{3932A09E-05DE-48CE-ABE7-3E00E345D1D6}"/>
                </a:ext>
              </a:extLst>
            </p:cNvPr>
            <p:cNvSpPr/>
            <p:nvPr/>
          </p:nvSpPr>
          <p:spPr>
            <a:xfrm>
              <a:off x="-3719027" y="6880982"/>
              <a:ext cx="98776" cy="207718"/>
            </a:xfrm>
            <a:custGeom>
              <a:avLst/>
              <a:gdLst>
                <a:gd name="connsiteX0" fmla="*/ 89273 w 98776"/>
                <a:gd name="connsiteY0" fmla="*/ 61486 h 207718"/>
                <a:gd name="connsiteX1" fmla="*/ 39971 w 98776"/>
                <a:gd name="connsiteY1" fmla="*/ 128595 h 207718"/>
                <a:gd name="connsiteX2" fmla="*/ 20263 w 98776"/>
                <a:gd name="connsiteY2" fmla="*/ 166393 h 207718"/>
                <a:gd name="connsiteX3" fmla="*/ 10951 w 98776"/>
                <a:gd name="connsiteY3" fmla="*/ 188215 h 207718"/>
                <a:gd name="connsiteX4" fmla="*/ 10032 w 98776"/>
                <a:gd name="connsiteY4" fmla="*/ 188073 h 207718"/>
                <a:gd name="connsiteX5" fmla="*/ 62925 w 98776"/>
                <a:gd name="connsiteY5" fmla="*/ 8546 h 207718"/>
                <a:gd name="connsiteX6" fmla="*/ 52678 w 98776"/>
                <a:gd name="connsiteY6" fmla="*/ 2559 h 207718"/>
                <a:gd name="connsiteX7" fmla="*/ 1137 w 98776"/>
                <a:gd name="connsiteY7" fmla="*/ 192411 h 207718"/>
                <a:gd name="connsiteX8" fmla="*/ 8067 w 98776"/>
                <a:gd name="connsiteY8" fmla="*/ 196238 h 207718"/>
                <a:gd name="connsiteX9" fmla="*/ 8751 w 98776"/>
                <a:gd name="connsiteY9" fmla="*/ 196725 h 207718"/>
                <a:gd name="connsiteX10" fmla="*/ 8028 w 98776"/>
                <a:gd name="connsiteY10" fmla="*/ 204206 h 207718"/>
                <a:gd name="connsiteX11" fmla="*/ 13937 w 98776"/>
                <a:gd name="connsiteY11" fmla="*/ 206650 h 207718"/>
                <a:gd name="connsiteX12" fmla="*/ 30620 w 98776"/>
                <a:gd name="connsiteY12" fmla="*/ 172451 h 207718"/>
                <a:gd name="connsiteX13" fmla="*/ 49464 w 98776"/>
                <a:gd name="connsiteY13" fmla="*/ 135691 h 207718"/>
                <a:gd name="connsiteX14" fmla="*/ 97281 w 98776"/>
                <a:gd name="connsiteY14" fmla="*/ 69494 h 207718"/>
                <a:gd name="connsiteX15" fmla="*/ 89273 w 98776"/>
                <a:gd name="connsiteY15" fmla="*/ 61486 h 20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776" h="207718">
                  <a:moveTo>
                    <a:pt x="89273" y="61486"/>
                  </a:moveTo>
                  <a:cubicBezTo>
                    <a:pt x="70673" y="82162"/>
                    <a:pt x="54084" y="104628"/>
                    <a:pt x="39971" y="128595"/>
                  </a:cubicBezTo>
                  <a:cubicBezTo>
                    <a:pt x="32758" y="140846"/>
                    <a:pt x="26180" y="153466"/>
                    <a:pt x="20263" y="166393"/>
                  </a:cubicBezTo>
                  <a:cubicBezTo>
                    <a:pt x="17120" y="173269"/>
                    <a:pt x="13442" y="180639"/>
                    <a:pt x="10951" y="188215"/>
                  </a:cubicBezTo>
                  <a:cubicBezTo>
                    <a:pt x="10786" y="188710"/>
                    <a:pt x="10040" y="188600"/>
                    <a:pt x="10032" y="188073"/>
                  </a:cubicBezTo>
                  <a:cubicBezTo>
                    <a:pt x="8775" y="125279"/>
                    <a:pt x="28821" y="61015"/>
                    <a:pt x="62925" y="8546"/>
                  </a:cubicBezTo>
                  <a:cubicBezTo>
                    <a:pt x="67184" y="1993"/>
                    <a:pt x="57157" y="-3367"/>
                    <a:pt x="52678" y="2559"/>
                  </a:cubicBezTo>
                  <a:cubicBezTo>
                    <a:pt x="11352" y="57251"/>
                    <a:pt x="-4624" y="124627"/>
                    <a:pt x="1137" y="192411"/>
                  </a:cubicBezTo>
                  <a:cubicBezTo>
                    <a:pt x="1458" y="196238"/>
                    <a:pt x="5514" y="197566"/>
                    <a:pt x="8067" y="196238"/>
                  </a:cubicBezTo>
                  <a:cubicBezTo>
                    <a:pt x="8421" y="196057"/>
                    <a:pt x="8822" y="196325"/>
                    <a:pt x="8751" y="196725"/>
                  </a:cubicBezTo>
                  <a:cubicBezTo>
                    <a:pt x="8303" y="199208"/>
                    <a:pt x="8036" y="201707"/>
                    <a:pt x="8028" y="204206"/>
                  </a:cubicBezTo>
                  <a:cubicBezTo>
                    <a:pt x="8020" y="206964"/>
                    <a:pt x="11989" y="209086"/>
                    <a:pt x="13937" y="206650"/>
                  </a:cubicBezTo>
                  <a:cubicBezTo>
                    <a:pt x="21788" y="196827"/>
                    <a:pt x="25497" y="183798"/>
                    <a:pt x="30620" y="172451"/>
                  </a:cubicBezTo>
                  <a:cubicBezTo>
                    <a:pt x="36286" y="159894"/>
                    <a:pt x="42580" y="147620"/>
                    <a:pt x="49464" y="135691"/>
                  </a:cubicBezTo>
                  <a:cubicBezTo>
                    <a:pt x="63122" y="112038"/>
                    <a:pt x="79120" y="89894"/>
                    <a:pt x="97281" y="69494"/>
                  </a:cubicBezTo>
                  <a:cubicBezTo>
                    <a:pt x="102098" y="64072"/>
                    <a:pt x="94161" y="56057"/>
                    <a:pt x="89273" y="61486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310">
              <a:extLst>
                <a:ext uri="{FF2B5EF4-FFF2-40B4-BE49-F238E27FC236}">
                  <a16:creationId xmlns:a16="http://schemas.microsoft.com/office/drawing/2014/main" id="{37628ECD-A617-441B-AEDA-11D5CF4D1C50}"/>
                </a:ext>
              </a:extLst>
            </p:cNvPr>
            <p:cNvSpPr/>
            <p:nvPr/>
          </p:nvSpPr>
          <p:spPr>
            <a:xfrm>
              <a:off x="-3850068" y="6944914"/>
              <a:ext cx="38791" cy="137752"/>
            </a:xfrm>
            <a:custGeom>
              <a:avLst/>
              <a:gdLst>
                <a:gd name="connsiteX0" fmla="*/ 38713 w 38791"/>
                <a:gd name="connsiteY0" fmla="*/ 5286 h 137752"/>
                <a:gd name="connsiteX1" fmla="*/ 30981 w 38791"/>
                <a:gd name="connsiteY1" fmla="*/ 2025 h 137752"/>
                <a:gd name="connsiteX2" fmla="*/ 18329 w 38791"/>
                <a:gd name="connsiteY2" fmla="*/ 32295 h 137752"/>
                <a:gd name="connsiteX3" fmla="*/ 9277 w 38791"/>
                <a:gd name="connsiteY3" fmla="*/ 65605 h 137752"/>
                <a:gd name="connsiteX4" fmla="*/ 12 w 38791"/>
                <a:gd name="connsiteY4" fmla="*/ 132737 h 137752"/>
                <a:gd name="connsiteX5" fmla="*/ 10448 w 38791"/>
                <a:gd name="connsiteY5" fmla="*/ 132737 h 137752"/>
                <a:gd name="connsiteX6" fmla="*/ 20742 w 38791"/>
                <a:gd name="connsiteY6" fmla="*/ 67271 h 137752"/>
                <a:gd name="connsiteX7" fmla="*/ 29095 w 38791"/>
                <a:gd name="connsiteY7" fmla="*/ 36750 h 137752"/>
                <a:gd name="connsiteX8" fmla="*/ 38713 w 38791"/>
                <a:gd name="connsiteY8" fmla="*/ 5286 h 13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" h="137752">
                  <a:moveTo>
                    <a:pt x="38713" y="5286"/>
                  </a:moveTo>
                  <a:cubicBezTo>
                    <a:pt x="39531" y="611"/>
                    <a:pt x="33747" y="-2092"/>
                    <a:pt x="30981" y="2025"/>
                  </a:cubicBezTo>
                  <a:cubicBezTo>
                    <a:pt x="25033" y="10913"/>
                    <a:pt x="21591" y="22181"/>
                    <a:pt x="18329" y="32295"/>
                  </a:cubicBezTo>
                  <a:cubicBezTo>
                    <a:pt x="14801" y="43257"/>
                    <a:pt x="11752" y="54353"/>
                    <a:pt x="9277" y="65605"/>
                  </a:cubicBezTo>
                  <a:cubicBezTo>
                    <a:pt x="4413" y="87694"/>
                    <a:pt x="1395" y="110161"/>
                    <a:pt x="12" y="132737"/>
                  </a:cubicBezTo>
                  <a:cubicBezTo>
                    <a:pt x="-404" y="139472"/>
                    <a:pt x="9929" y="139377"/>
                    <a:pt x="10448" y="132737"/>
                  </a:cubicBezTo>
                  <a:cubicBezTo>
                    <a:pt x="12169" y="110664"/>
                    <a:pt x="15556" y="88802"/>
                    <a:pt x="20742" y="67271"/>
                  </a:cubicBezTo>
                  <a:cubicBezTo>
                    <a:pt x="23210" y="57024"/>
                    <a:pt x="25968" y="46824"/>
                    <a:pt x="29095" y="36750"/>
                  </a:cubicBezTo>
                  <a:cubicBezTo>
                    <a:pt x="32301" y="26409"/>
                    <a:pt x="36843" y="15958"/>
                    <a:pt x="38713" y="5286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311">
              <a:extLst>
                <a:ext uri="{FF2B5EF4-FFF2-40B4-BE49-F238E27FC236}">
                  <a16:creationId xmlns:a16="http://schemas.microsoft.com/office/drawing/2014/main" id="{B2B02BB8-2AEE-4F74-9901-4BCBF9AA7EDB}"/>
                </a:ext>
              </a:extLst>
            </p:cNvPr>
            <p:cNvSpPr/>
            <p:nvPr/>
          </p:nvSpPr>
          <p:spPr>
            <a:xfrm>
              <a:off x="-3812572" y="6990084"/>
              <a:ext cx="19050" cy="100822"/>
            </a:xfrm>
            <a:custGeom>
              <a:avLst/>
              <a:gdLst>
                <a:gd name="connsiteX0" fmla="*/ 16714 w 19050"/>
                <a:gd name="connsiteY0" fmla="*/ 51397 h 100822"/>
                <a:gd name="connsiteX1" fmla="*/ 6820 w 19050"/>
                <a:gd name="connsiteY1" fmla="*/ 2433 h 100822"/>
                <a:gd name="connsiteX2" fmla="*/ 149 w 19050"/>
                <a:gd name="connsiteY2" fmla="*/ 4272 h 100822"/>
                <a:gd name="connsiteX3" fmla="*/ 9342 w 19050"/>
                <a:gd name="connsiteY3" fmla="*/ 52835 h 100822"/>
                <a:gd name="connsiteX4" fmla="*/ 9979 w 19050"/>
                <a:gd name="connsiteY4" fmla="*/ 75922 h 100822"/>
                <a:gd name="connsiteX5" fmla="*/ 10694 w 19050"/>
                <a:gd name="connsiteY5" fmla="*/ 98459 h 100822"/>
                <a:gd name="connsiteX6" fmla="*/ 16619 w 19050"/>
                <a:gd name="connsiteY6" fmla="*/ 99229 h 100822"/>
                <a:gd name="connsiteX7" fmla="*/ 18859 w 19050"/>
                <a:gd name="connsiteY7" fmla="*/ 77368 h 100822"/>
                <a:gd name="connsiteX8" fmla="*/ 16714 w 19050"/>
                <a:gd name="connsiteY8" fmla="*/ 51397 h 10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00822">
                  <a:moveTo>
                    <a:pt x="16714" y="51397"/>
                  </a:moveTo>
                  <a:cubicBezTo>
                    <a:pt x="14883" y="34792"/>
                    <a:pt x="11551" y="18448"/>
                    <a:pt x="6820" y="2433"/>
                  </a:cubicBezTo>
                  <a:cubicBezTo>
                    <a:pt x="5563" y="-1826"/>
                    <a:pt x="-1069" y="-34"/>
                    <a:pt x="149" y="4272"/>
                  </a:cubicBezTo>
                  <a:cubicBezTo>
                    <a:pt x="4635" y="20169"/>
                    <a:pt x="7818" y="36380"/>
                    <a:pt x="9342" y="52835"/>
                  </a:cubicBezTo>
                  <a:cubicBezTo>
                    <a:pt x="10058" y="60497"/>
                    <a:pt x="10026" y="68229"/>
                    <a:pt x="9979" y="75922"/>
                  </a:cubicBezTo>
                  <a:cubicBezTo>
                    <a:pt x="9932" y="83411"/>
                    <a:pt x="8533" y="91206"/>
                    <a:pt x="10694" y="98459"/>
                  </a:cubicBezTo>
                  <a:cubicBezTo>
                    <a:pt x="11409" y="100872"/>
                    <a:pt x="15440" y="101932"/>
                    <a:pt x="16619" y="99229"/>
                  </a:cubicBezTo>
                  <a:cubicBezTo>
                    <a:pt x="19668" y="92228"/>
                    <a:pt x="19071" y="84888"/>
                    <a:pt x="18859" y="77368"/>
                  </a:cubicBezTo>
                  <a:cubicBezTo>
                    <a:pt x="18615" y="68669"/>
                    <a:pt x="17664" y="60033"/>
                    <a:pt x="16714" y="5139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312">
              <a:extLst>
                <a:ext uri="{FF2B5EF4-FFF2-40B4-BE49-F238E27FC236}">
                  <a16:creationId xmlns:a16="http://schemas.microsoft.com/office/drawing/2014/main" id="{DDB9267E-75FB-4A6E-84E7-6FE6CE0249FC}"/>
                </a:ext>
              </a:extLst>
            </p:cNvPr>
            <p:cNvSpPr/>
            <p:nvPr/>
          </p:nvSpPr>
          <p:spPr>
            <a:xfrm>
              <a:off x="-3828356" y="7030937"/>
              <a:ext cx="19597" cy="51726"/>
            </a:xfrm>
            <a:custGeom>
              <a:avLst/>
              <a:gdLst>
                <a:gd name="connsiteX0" fmla="*/ 11422 w 19597"/>
                <a:gd name="connsiteY0" fmla="*/ 3825 h 51726"/>
                <a:gd name="connsiteX1" fmla="*/ 405 w 19597"/>
                <a:gd name="connsiteY1" fmla="*/ 6866 h 51726"/>
                <a:gd name="connsiteX2" fmla="*/ 7069 w 19597"/>
                <a:gd name="connsiteY2" fmla="*/ 34024 h 51726"/>
                <a:gd name="connsiteX3" fmla="*/ 12420 w 19597"/>
                <a:gd name="connsiteY3" fmla="*/ 51437 h 51726"/>
                <a:gd name="connsiteX4" fmla="*/ 14581 w 19597"/>
                <a:gd name="connsiteY4" fmla="*/ 51437 h 51726"/>
                <a:gd name="connsiteX5" fmla="*/ 18730 w 19597"/>
                <a:gd name="connsiteY5" fmla="*/ 31823 h 51726"/>
                <a:gd name="connsiteX6" fmla="*/ 11422 w 19597"/>
                <a:gd name="connsiteY6" fmla="*/ 3825 h 5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97" h="51726">
                  <a:moveTo>
                    <a:pt x="11422" y="3825"/>
                  </a:moveTo>
                  <a:cubicBezTo>
                    <a:pt x="8734" y="-2886"/>
                    <a:pt x="-2227" y="-65"/>
                    <a:pt x="405" y="6866"/>
                  </a:cubicBezTo>
                  <a:cubicBezTo>
                    <a:pt x="3745" y="15628"/>
                    <a:pt x="6149" y="24672"/>
                    <a:pt x="7069" y="34024"/>
                  </a:cubicBezTo>
                  <a:cubicBezTo>
                    <a:pt x="7666" y="40082"/>
                    <a:pt x="6511" y="47783"/>
                    <a:pt x="12420" y="51437"/>
                  </a:cubicBezTo>
                  <a:cubicBezTo>
                    <a:pt x="13088" y="51846"/>
                    <a:pt x="13913" y="51799"/>
                    <a:pt x="14581" y="51437"/>
                  </a:cubicBezTo>
                  <a:cubicBezTo>
                    <a:pt x="21441" y="47752"/>
                    <a:pt x="19539" y="38196"/>
                    <a:pt x="18730" y="31823"/>
                  </a:cubicBezTo>
                  <a:cubicBezTo>
                    <a:pt x="17489" y="22150"/>
                    <a:pt x="15037" y="12870"/>
                    <a:pt x="11422" y="3825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313">
              <a:extLst>
                <a:ext uri="{FF2B5EF4-FFF2-40B4-BE49-F238E27FC236}">
                  <a16:creationId xmlns:a16="http://schemas.microsoft.com/office/drawing/2014/main" id="{79126654-C0AD-465F-A2A2-84DDE57A68C0}"/>
                </a:ext>
              </a:extLst>
            </p:cNvPr>
            <p:cNvSpPr/>
            <p:nvPr/>
          </p:nvSpPr>
          <p:spPr>
            <a:xfrm>
              <a:off x="-3610751" y="6995914"/>
              <a:ext cx="19007" cy="89481"/>
            </a:xfrm>
            <a:custGeom>
              <a:avLst/>
              <a:gdLst>
                <a:gd name="connsiteX0" fmla="*/ 11896 w 19007"/>
                <a:gd name="connsiteY0" fmla="*/ 2559 h 89481"/>
                <a:gd name="connsiteX1" fmla="*/ 2207 w 19007"/>
                <a:gd name="connsiteY1" fmla="*/ 45951 h 89481"/>
                <a:gd name="connsiteX2" fmla="*/ 3637 w 19007"/>
                <a:gd name="connsiteY2" fmla="*/ 87937 h 89481"/>
                <a:gd name="connsiteX3" fmla="*/ 9357 w 19007"/>
                <a:gd name="connsiteY3" fmla="*/ 87191 h 89481"/>
                <a:gd name="connsiteX4" fmla="*/ 12257 w 19007"/>
                <a:gd name="connsiteY4" fmla="*/ 47389 h 89481"/>
                <a:gd name="connsiteX5" fmla="*/ 18882 w 19007"/>
                <a:gd name="connsiteY5" fmla="*/ 4484 h 89481"/>
                <a:gd name="connsiteX6" fmla="*/ 11896 w 19007"/>
                <a:gd name="connsiteY6" fmla="*/ 2559 h 8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07" h="89481">
                  <a:moveTo>
                    <a:pt x="11896" y="2559"/>
                  </a:moveTo>
                  <a:cubicBezTo>
                    <a:pt x="7527" y="16758"/>
                    <a:pt x="4108" y="31217"/>
                    <a:pt x="2207" y="45951"/>
                  </a:cubicBezTo>
                  <a:cubicBezTo>
                    <a:pt x="407" y="59845"/>
                    <a:pt x="-2304" y="74861"/>
                    <a:pt x="3637" y="87937"/>
                  </a:cubicBezTo>
                  <a:cubicBezTo>
                    <a:pt x="4839" y="90577"/>
                    <a:pt x="8579" y="89501"/>
                    <a:pt x="9357" y="87191"/>
                  </a:cubicBezTo>
                  <a:cubicBezTo>
                    <a:pt x="13609" y="74618"/>
                    <a:pt x="11338" y="60591"/>
                    <a:pt x="12257" y="47389"/>
                  </a:cubicBezTo>
                  <a:cubicBezTo>
                    <a:pt x="13271" y="32883"/>
                    <a:pt x="15416" y="18605"/>
                    <a:pt x="18882" y="4484"/>
                  </a:cubicBezTo>
                  <a:cubicBezTo>
                    <a:pt x="20005" y="-58"/>
                    <a:pt x="13271" y="-1905"/>
                    <a:pt x="11896" y="255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314">
              <a:extLst>
                <a:ext uri="{FF2B5EF4-FFF2-40B4-BE49-F238E27FC236}">
                  <a16:creationId xmlns:a16="http://schemas.microsoft.com/office/drawing/2014/main" id="{CAA17F77-F084-47E2-BF7D-1767E115492F}"/>
                </a:ext>
              </a:extLst>
            </p:cNvPr>
            <p:cNvSpPr/>
            <p:nvPr/>
          </p:nvSpPr>
          <p:spPr>
            <a:xfrm>
              <a:off x="-3638907" y="6990084"/>
              <a:ext cx="19050" cy="100822"/>
            </a:xfrm>
            <a:custGeom>
              <a:avLst/>
              <a:gdLst>
                <a:gd name="connsiteX0" fmla="*/ 16713 w 19050"/>
                <a:gd name="connsiteY0" fmla="*/ 51397 h 100822"/>
                <a:gd name="connsiteX1" fmla="*/ 6820 w 19050"/>
                <a:gd name="connsiteY1" fmla="*/ 2433 h 100822"/>
                <a:gd name="connsiteX2" fmla="*/ 149 w 19050"/>
                <a:gd name="connsiteY2" fmla="*/ 4272 h 100822"/>
                <a:gd name="connsiteX3" fmla="*/ 9343 w 19050"/>
                <a:gd name="connsiteY3" fmla="*/ 52835 h 100822"/>
                <a:gd name="connsiteX4" fmla="*/ 9979 w 19050"/>
                <a:gd name="connsiteY4" fmla="*/ 75922 h 100822"/>
                <a:gd name="connsiteX5" fmla="*/ 10694 w 19050"/>
                <a:gd name="connsiteY5" fmla="*/ 98459 h 100822"/>
                <a:gd name="connsiteX6" fmla="*/ 16619 w 19050"/>
                <a:gd name="connsiteY6" fmla="*/ 99229 h 100822"/>
                <a:gd name="connsiteX7" fmla="*/ 18859 w 19050"/>
                <a:gd name="connsiteY7" fmla="*/ 77368 h 100822"/>
                <a:gd name="connsiteX8" fmla="*/ 16713 w 19050"/>
                <a:gd name="connsiteY8" fmla="*/ 51397 h 10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00822">
                  <a:moveTo>
                    <a:pt x="16713" y="51397"/>
                  </a:moveTo>
                  <a:cubicBezTo>
                    <a:pt x="14883" y="34792"/>
                    <a:pt x="11551" y="18448"/>
                    <a:pt x="6820" y="2433"/>
                  </a:cubicBezTo>
                  <a:cubicBezTo>
                    <a:pt x="5563" y="-1826"/>
                    <a:pt x="-1070" y="-34"/>
                    <a:pt x="149" y="4272"/>
                  </a:cubicBezTo>
                  <a:cubicBezTo>
                    <a:pt x="4636" y="20169"/>
                    <a:pt x="7818" y="36380"/>
                    <a:pt x="9343" y="52835"/>
                  </a:cubicBezTo>
                  <a:cubicBezTo>
                    <a:pt x="10058" y="60497"/>
                    <a:pt x="10026" y="68229"/>
                    <a:pt x="9979" y="75922"/>
                  </a:cubicBezTo>
                  <a:cubicBezTo>
                    <a:pt x="9932" y="83411"/>
                    <a:pt x="8533" y="91206"/>
                    <a:pt x="10694" y="98459"/>
                  </a:cubicBezTo>
                  <a:cubicBezTo>
                    <a:pt x="11409" y="100872"/>
                    <a:pt x="15440" y="101932"/>
                    <a:pt x="16619" y="99229"/>
                  </a:cubicBezTo>
                  <a:cubicBezTo>
                    <a:pt x="19668" y="92228"/>
                    <a:pt x="19071" y="84888"/>
                    <a:pt x="18859" y="77368"/>
                  </a:cubicBezTo>
                  <a:cubicBezTo>
                    <a:pt x="18623" y="68669"/>
                    <a:pt x="17664" y="60033"/>
                    <a:pt x="16713" y="5139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315">
              <a:extLst>
                <a:ext uri="{FF2B5EF4-FFF2-40B4-BE49-F238E27FC236}">
                  <a16:creationId xmlns:a16="http://schemas.microsoft.com/office/drawing/2014/main" id="{17239D58-D4FE-4653-A4C8-688E29ECC52F}"/>
                </a:ext>
              </a:extLst>
            </p:cNvPr>
            <p:cNvSpPr/>
            <p:nvPr/>
          </p:nvSpPr>
          <p:spPr>
            <a:xfrm>
              <a:off x="-3654691" y="7030937"/>
              <a:ext cx="19597" cy="51726"/>
            </a:xfrm>
            <a:custGeom>
              <a:avLst/>
              <a:gdLst>
                <a:gd name="connsiteX0" fmla="*/ 11422 w 19597"/>
                <a:gd name="connsiteY0" fmla="*/ 3825 h 51726"/>
                <a:gd name="connsiteX1" fmla="*/ 405 w 19597"/>
                <a:gd name="connsiteY1" fmla="*/ 6866 h 51726"/>
                <a:gd name="connsiteX2" fmla="*/ 7068 w 19597"/>
                <a:gd name="connsiteY2" fmla="*/ 34024 h 51726"/>
                <a:gd name="connsiteX3" fmla="*/ 12420 w 19597"/>
                <a:gd name="connsiteY3" fmla="*/ 51437 h 51726"/>
                <a:gd name="connsiteX4" fmla="*/ 14581 w 19597"/>
                <a:gd name="connsiteY4" fmla="*/ 51437 h 51726"/>
                <a:gd name="connsiteX5" fmla="*/ 18730 w 19597"/>
                <a:gd name="connsiteY5" fmla="*/ 31823 h 51726"/>
                <a:gd name="connsiteX6" fmla="*/ 11422 w 19597"/>
                <a:gd name="connsiteY6" fmla="*/ 3825 h 5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97" h="51726">
                  <a:moveTo>
                    <a:pt x="11422" y="3825"/>
                  </a:moveTo>
                  <a:cubicBezTo>
                    <a:pt x="8735" y="-2886"/>
                    <a:pt x="-2228" y="-65"/>
                    <a:pt x="405" y="6866"/>
                  </a:cubicBezTo>
                  <a:cubicBezTo>
                    <a:pt x="3745" y="15628"/>
                    <a:pt x="6149" y="24672"/>
                    <a:pt x="7068" y="34024"/>
                  </a:cubicBezTo>
                  <a:cubicBezTo>
                    <a:pt x="7666" y="40082"/>
                    <a:pt x="6511" y="47783"/>
                    <a:pt x="12420" y="51437"/>
                  </a:cubicBezTo>
                  <a:cubicBezTo>
                    <a:pt x="13088" y="51846"/>
                    <a:pt x="13913" y="51799"/>
                    <a:pt x="14581" y="51437"/>
                  </a:cubicBezTo>
                  <a:cubicBezTo>
                    <a:pt x="21441" y="47752"/>
                    <a:pt x="19539" y="38196"/>
                    <a:pt x="18730" y="31823"/>
                  </a:cubicBezTo>
                  <a:cubicBezTo>
                    <a:pt x="17496" y="22150"/>
                    <a:pt x="15037" y="12870"/>
                    <a:pt x="11422" y="3825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316">
              <a:extLst>
                <a:ext uri="{FF2B5EF4-FFF2-40B4-BE49-F238E27FC236}">
                  <a16:creationId xmlns:a16="http://schemas.microsoft.com/office/drawing/2014/main" id="{BCC602B9-3827-43F9-AB65-FE3F5FC071B0}"/>
                </a:ext>
              </a:extLst>
            </p:cNvPr>
            <p:cNvSpPr/>
            <p:nvPr/>
          </p:nvSpPr>
          <p:spPr>
            <a:xfrm>
              <a:off x="-3372932" y="6870476"/>
              <a:ext cx="116106" cy="215985"/>
            </a:xfrm>
            <a:custGeom>
              <a:avLst/>
              <a:gdLst>
                <a:gd name="connsiteX0" fmla="*/ 109335 w 116106"/>
                <a:gd name="connsiteY0" fmla="*/ 1198 h 215985"/>
                <a:gd name="connsiteX1" fmla="*/ 39453 w 116106"/>
                <a:gd name="connsiteY1" fmla="*/ 96431 h 215985"/>
                <a:gd name="connsiteX2" fmla="*/ 15564 w 116106"/>
                <a:gd name="connsiteY2" fmla="*/ 149732 h 215985"/>
                <a:gd name="connsiteX3" fmla="*/ 29 w 116106"/>
                <a:gd name="connsiteY3" fmla="*/ 209203 h 215985"/>
                <a:gd name="connsiteX4" fmla="*/ 13836 w 116106"/>
                <a:gd name="connsiteY4" fmla="*/ 211073 h 215985"/>
                <a:gd name="connsiteX5" fmla="*/ 28467 w 116106"/>
                <a:gd name="connsiteY5" fmla="*/ 155972 h 215985"/>
                <a:gd name="connsiteX6" fmla="*/ 50014 w 116106"/>
                <a:gd name="connsiteY6" fmla="*/ 101719 h 215985"/>
                <a:gd name="connsiteX7" fmla="*/ 115009 w 116106"/>
                <a:gd name="connsiteY7" fmla="*/ 6872 h 215985"/>
                <a:gd name="connsiteX8" fmla="*/ 109335 w 116106"/>
                <a:gd name="connsiteY8" fmla="*/ 1198 h 21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106" h="215985">
                  <a:moveTo>
                    <a:pt x="109335" y="1198"/>
                  </a:moveTo>
                  <a:cubicBezTo>
                    <a:pt x="80811" y="29385"/>
                    <a:pt x="58972" y="61572"/>
                    <a:pt x="39453" y="96431"/>
                  </a:cubicBezTo>
                  <a:cubicBezTo>
                    <a:pt x="30008" y="113302"/>
                    <a:pt x="22126" y="131565"/>
                    <a:pt x="15564" y="149732"/>
                  </a:cubicBezTo>
                  <a:cubicBezTo>
                    <a:pt x="8696" y="168749"/>
                    <a:pt x="1765" y="188960"/>
                    <a:pt x="29" y="209203"/>
                  </a:cubicBezTo>
                  <a:cubicBezTo>
                    <a:pt x="-671" y="217344"/>
                    <a:pt x="11596" y="218389"/>
                    <a:pt x="13836" y="211073"/>
                  </a:cubicBezTo>
                  <a:cubicBezTo>
                    <a:pt x="19399" y="192897"/>
                    <a:pt x="22590" y="174109"/>
                    <a:pt x="28467" y="155972"/>
                  </a:cubicBezTo>
                  <a:cubicBezTo>
                    <a:pt x="34503" y="137356"/>
                    <a:pt x="41755" y="119447"/>
                    <a:pt x="50014" y="101719"/>
                  </a:cubicBezTo>
                  <a:cubicBezTo>
                    <a:pt x="66092" y="67175"/>
                    <a:pt x="89494" y="35028"/>
                    <a:pt x="115009" y="6872"/>
                  </a:cubicBezTo>
                  <a:cubicBezTo>
                    <a:pt x="118451" y="3061"/>
                    <a:pt x="113029" y="-2456"/>
                    <a:pt x="109335" y="1198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317">
              <a:extLst>
                <a:ext uri="{FF2B5EF4-FFF2-40B4-BE49-F238E27FC236}">
                  <a16:creationId xmlns:a16="http://schemas.microsoft.com/office/drawing/2014/main" id="{BB50AB4C-A8B0-4D14-88D4-EDFA7B95748C}"/>
                </a:ext>
              </a:extLst>
            </p:cNvPr>
            <p:cNvSpPr/>
            <p:nvPr/>
          </p:nvSpPr>
          <p:spPr>
            <a:xfrm>
              <a:off x="-3382873" y="6986115"/>
              <a:ext cx="19013" cy="89481"/>
            </a:xfrm>
            <a:custGeom>
              <a:avLst/>
              <a:gdLst>
                <a:gd name="connsiteX0" fmla="*/ 12265 w 19013"/>
                <a:gd name="connsiteY0" fmla="*/ 47389 h 89481"/>
                <a:gd name="connsiteX1" fmla="*/ 18890 w 19013"/>
                <a:gd name="connsiteY1" fmla="*/ 4484 h 89481"/>
                <a:gd name="connsiteX2" fmla="*/ 11896 w 19013"/>
                <a:gd name="connsiteY2" fmla="*/ 2558 h 89481"/>
                <a:gd name="connsiteX3" fmla="*/ 2207 w 19013"/>
                <a:gd name="connsiteY3" fmla="*/ 45951 h 89481"/>
                <a:gd name="connsiteX4" fmla="*/ 3637 w 19013"/>
                <a:gd name="connsiteY4" fmla="*/ 87937 h 89481"/>
                <a:gd name="connsiteX5" fmla="*/ 9358 w 19013"/>
                <a:gd name="connsiteY5" fmla="*/ 87191 h 89481"/>
                <a:gd name="connsiteX6" fmla="*/ 12265 w 19013"/>
                <a:gd name="connsiteY6" fmla="*/ 47389 h 8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" h="89481">
                  <a:moveTo>
                    <a:pt x="12265" y="47389"/>
                  </a:moveTo>
                  <a:cubicBezTo>
                    <a:pt x="13279" y="32883"/>
                    <a:pt x="15424" y="18605"/>
                    <a:pt x="18890" y="4484"/>
                  </a:cubicBezTo>
                  <a:cubicBezTo>
                    <a:pt x="20005" y="-58"/>
                    <a:pt x="13271" y="-1905"/>
                    <a:pt x="11896" y="2558"/>
                  </a:cubicBezTo>
                  <a:cubicBezTo>
                    <a:pt x="7527" y="16758"/>
                    <a:pt x="4109" y="31217"/>
                    <a:pt x="2207" y="45951"/>
                  </a:cubicBezTo>
                  <a:cubicBezTo>
                    <a:pt x="407" y="59845"/>
                    <a:pt x="-2304" y="74861"/>
                    <a:pt x="3637" y="87937"/>
                  </a:cubicBezTo>
                  <a:cubicBezTo>
                    <a:pt x="4839" y="90578"/>
                    <a:pt x="8580" y="89501"/>
                    <a:pt x="9358" y="87191"/>
                  </a:cubicBezTo>
                  <a:cubicBezTo>
                    <a:pt x="13617" y="74618"/>
                    <a:pt x="11346" y="60583"/>
                    <a:pt x="12265" y="4738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318">
              <a:extLst>
                <a:ext uri="{FF2B5EF4-FFF2-40B4-BE49-F238E27FC236}">
                  <a16:creationId xmlns:a16="http://schemas.microsoft.com/office/drawing/2014/main" id="{D4253D20-046A-42BE-9705-4021AA44FEDA}"/>
                </a:ext>
              </a:extLst>
            </p:cNvPr>
            <p:cNvSpPr/>
            <p:nvPr/>
          </p:nvSpPr>
          <p:spPr>
            <a:xfrm>
              <a:off x="-3350656" y="6948046"/>
              <a:ext cx="90744" cy="148024"/>
            </a:xfrm>
            <a:custGeom>
              <a:avLst/>
              <a:gdLst>
                <a:gd name="connsiteX0" fmla="*/ 81245 w 90744"/>
                <a:gd name="connsiteY0" fmla="*/ 1809 h 148024"/>
                <a:gd name="connsiteX1" fmla="*/ 31943 w 90744"/>
                <a:gd name="connsiteY1" fmla="*/ 68918 h 148024"/>
                <a:gd name="connsiteX2" fmla="*/ 12235 w 90744"/>
                <a:gd name="connsiteY2" fmla="*/ 106707 h 148024"/>
                <a:gd name="connsiteX3" fmla="*/ 0 w 90744"/>
                <a:gd name="connsiteY3" fmla="*/ 144513 h 148024"/>
                <a:gd name="connsiteX4" fmla="*/ 5909 w 90744"/>
                <a:gd name="connsiteY4" fmla="*/ 146956 h 148024"/>
                <a:gd name="connsiteX5" fmla="*/ 22592 w 90744"/>
                <a:gd name="connsiteY5" fmla="*/ 112758 h 148024"/>
                <a:gd name="connsiteX6" fmla="*/ 41436 w 90744"/>
                <a:gd name="connsiteY6" fmla="*/ 75998 h 148024"/>
                <a:gd name="connsiteX7" fmla="*/ 89245 w 90744"/>
                <a:gd name="connsiteY7" fmla="*/ 9801 h 148024"/>
                <a:gd name="connsiteX8" fmla="*/ 81245 w 90744"/>
                <a:gd name="connsiteY8" fmla="*/ 1809 h 14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744" h="148024">
                  <a:moveTo>
                    <a:pt x="81245" y="1809"/>
                  </a:moveTo>
                  <a:cubicBezTo>
                    <a:pt x="62645" y="22484"/>
                    <a:pt x="46057" y="44942"/>
                    <a:pt x="31943" y="68918"/>
                  </a:cubicBezTo>
                  <a:cubicBezTo>
                    <a:pt x="24730" y="81168"/>
                    <a:pt x="18152" y="93788"/>
                    <a:pt x="12235" y="106707"/>
                  </a:cubicBezTo>
                  <a:cubicBezTo>
                    <a:pt x="6899" y="118361"/>
                    <a:pt x="39" y="131429"/>
                    <a:pt x="0" y="144513"/>
                  </a:cubicBezTo>
                  <a:cubicBezTo>
                    <a:pt x="-8" y="147271"/>
                    <a:pt x="3961" y="149392"/>
                    <a:pt x="5909" y="146956"/>
                  </a:cubicBezTo>
                  <a:cubicBezTo>
                    <a:pt x="13760" y="137142"/>
                    <a:pt x="17469" y="124105"/>
                    <a:pt x="22592" y="112758"/>
                  </a:cubicBezTo>
                  <a:cubicBezTo>
                    <a:pt x="28258" y="100201"/>
                    <a:pt x="34544" y="87926"/>
                    <a:pt x="41436" y="75998"/>
                  </a:cubicBezTo>
                  <a:cubicBezTo>
                    <a:pt x="55093" y="52345"/>
                    <a:pt x="71092" y="30201"/>
                    <a:pt x="89245" y="9801"/>
                  </a:cubicBezTo>
                  <a:cubicBezTo>
                    <a:pt x="94070" y="4394"/>
                    <a:pt x="86133" y="-3621"/>
                    <a:pt x="81245" y="180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319">
              <a:extLst>
                <a:ext uri="{FF2B5EF4-FFF2-40B4-BE49-F238E27FC236}">
                  <a16:creationId xmlns:a16="http://schemas.microsoft.com/office/drawing/2014/main" id="{D7705821-3DAB-4EA7-BC7D-1BDF992A79F5}"/>
                </a:ext>
              </a:extLst>
            </p:cNvPr>
            <p:cNvSpPr/>
            <p:nvPr/>
          </p:nvSpPr>
          <p:spPr>
            <a:xfrm>
              <a:off x="-3606401" y="6789791"/>
              <a:ext cx="84344" cy="296592"/>
            </a:xfrm>
            <a:custGeom>
              <a:avLst/>
              <a:gdLst>
                <a:gd name="connsiteX0" fmla="*/ 70214 w 84344"/>
                <a:gd name="connsiteY0" fmla="*/ 139743 h 296592"/>
                <a:gd name="connsiteX1" fmla="*/ 46105 w 84344"/>
                <a:gd name="connsiteY1" fmla="*/ 68281 h 296592"/>
                <a:gd name="connsiteX2" fmla="*/ 29972 w 84344"/>
                <a:gd name="connsiteY2" fmla="*/ 33917 h 296592"/>
                <a:gd name="connsiteX3" fmla="*/ 9989 w 84344"/>
                <a:gd name="connsiteY3" fmla="*/ 1652 h 296592"/>
                <a:gd name="connsiteX4" fmla="*/ 347 w 84344"/>
                <a:gd name="connsiteY4" fmla="*/ 7263 h 296592"/>
                <a:gd name="connsiteX5" fmla="*/ 17030 w 84344"/>
                <a:gd name="connsiteY5" fmla="*/ 39913 h 296592"/>
                <a:gd name="connsiteX6" fmla="*/ 31984 w 84344"/>
                <a:gd name="connsiteY6" fmla="*/ 71849 h 296592"/>
                <a:gd name="connsiteX7" fmla="*/ 56289 w 84344"/>
                <a:gd name="connsiteY7" fmla="*/ 143578 h 296592"/>
                <a:gd name="connsiteX8" fmla="*/ 74426 w 84344"/>
                <a:gd name="connsiteY8" fmla="*/ 292411 h 296592"/>
                <a:gd name="connsiteX9" fmla="*/ 83101 w 84344"/>
                <a:gd name="connsiteY9" fmla="*/ 292411 h 296592"/>
                <a:gd name="connsiteX10" fmla="*/ 70214 w 84344"/>
                <a:gd name="connsiteY10" fmla="*/ 139743 h 29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344" h="296592">
                  <a:moveTo>
                    <a:pt x="70214" y="139743"/>
                  </a:moveTo>
                  <a:cubicBezTo>
                    <a:pt x="64037" y="115312"/>
                    <a:pt x="55951" y="91478"/>
                    <a:pt x="46105" y="68281"/>
                  </a:cubicBezTo>
                  <a:cubicBezTo>
                    <a:pt x="41162" y="56635"/>
                    <a:pt x="35835" y="45139"/>
                    <a:pt x="29972" y="33917"/>
                  </a:cubicBezTo>
                  <a:cubicBezTo>
                    <a:pt x="24165" y="22806"/>
                    <a:pt x="18311" y="11090"/>
                    <a:pt x="9989" y="1652"/>
                  </a:cubicBezTo>
                  <a:cubicBezTo>
                    <a:pt x="6311" y="-2513"/>
                    <a:pt x="-1767" y="1880"/>
                    <a:pt x="347" y="7263"/>
                  </a:cubicBezTo>
                  <a:cubicBezTo>
                    <a:pt x="4818" y="18626"/>
                    <a:pt x="11506" y="29022"/>
                    <a:pt x="17030" y="39913"/>
                  </a:cubicBezTo>
                  <a:cubicBezTo>
                    <a:pt x="22350" y="50396"/>
                    <a:pt x="27395" y="61020"/>
                    <a:pt x="31984" y="71849"/>
                  </a:cubicBezTo>
                  <a:cubicBezTo>
                    <a:pt x="41838" y="95085"/>
                    <a:pt x="49916" y="119163"/>
                    <a:pt x="56289" y="143578"/>
                  </a:cubicBezTo>
                  <a:cubicBezTo>
                    <a:pt x="68933" y="192031"/>
                    <a:pt x="75589" y="242323"/>
                    <a:pt x="74426" y="292411"/>
                  </a:cubicBezTo>
                  <a:cubicBezTo>
                    <a:pt x="74292" y="298037"/>
                    <a:pt x="82724" y="297935"/>
                    <a:pt x="83101" y="292411"/>
                  </a:cubicBezTo>
                  <a:cubicBezTo>
                    <a:pt x="86598" y="241057"/>
                    <a:pt x="82849" y="189681"/>
                    <a:pt x="70214" y="139743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320">
              <a:extLst>
                <a:ext uri="{FF2B5EF4-FFF2-40B4-BE49-F238E27FC236}">
                  <a16:creationId xmlns:a16="http://schemas.microsoft.com/office/drawing/2014/main" id="{C1988785-71F0-4FEC-8246-88E650A2F5A4}"/>
                </a:ext>
              </a:extLst>
            </p:cNvPr>
            <p:cNvSpPr/>
            <p:nvPr/>
          </p:nvSpPr>
          <p:spPr>
            <a:xfrm>
              <a:off x="-3522101" y="6952305"/>
              <a:ext cx="38791" cy="137748"/>
            </a:xfrm>
            <a:custGeom>
              <a:avLst/>
              <a:gdLst>
                <a:gd name="connsiteX0" fmla="*/ 38713 w 38791"/>
                <a:gd name="connsiteY0" fmla="*/ 5290 h 137748"/>
                <a:gd name="connsiteX1" fmla="*/ 30981 w 38791"/>
                <a:gd name="connsiteY1" fmla="*/ 2029 h 137748"/>
                <a:gd name="connsiteX2" fmla="*/ 18329 w 38791"/>
                <a:gd name="connsiteY2" fmla="*/ 32298 h 137748"/>
                <a:gd name="connsiteX3" fmla="*/ 9277 w 38791"/>
                <a:gd name="connsiteY3" fmla="*/ 65601 h 137748"/>
                <a:gd name="connsiteX4" fmla="*/ 12 w 38791"/>
                <a:gd name="connsiteY4" fmla="*/ 132733 h 137748"/>
                <a:gd name="connsiteX5" fmla="*/ 10447 w 38791"/>
                <a:gd name="connsiteY5" fmla="*/ 132733 h 137748"/>
                <a:gd name="connsiteX6" fmla="*/ 20742 w 38791"/>
                <a:gd name="connsiteY6" fmla="*/ 67267 h 137748"/>
                <a:gd name="connsiteX7" fmla="*/ 29095 w 38791"/>
                <a:gd name="connsiteY7" fmla="*/ 36746 h 137748"/>
                <a:gd name="connsiteX8" fmla="*/ 38713 w 38791"/>
                <a:gd name="connsiteY8" fmla="*/ 5290 h 13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" h="137748">
                  <a:moveTo>
                    <a:pt x="38713" y="5290"/>
                  </a:moveTo>
                  <a:cubicBezTo>
                    <a:pt x="39530" y="614"/>
                    <a:pt x="33747" y="-2097"/>
                    <a:pt x="30981" y="2029"/>
                  </a:cubicBezTo>
                  <a:cubicBezTo>
                    <a:pt x="25032" y="10908"/>
                    <a:pt x="21590" y="22185"/>
                    <a:pt x="18329" y="32298"/>
                  </a:cubicBezTo>
                  <a:cubicBezTo>
                    <a:pt x="14800" y="43260"/>
                    <a:pt x="11760" y="54356"/>
                    <a:pt x="9277" y="65601"/>
                  </a:cubicBezTo>
                  <a:cubicBezTo>
                    <a:pt x="4412" y="87690"/>
                    <a:pt x="1395" y="110157"/>
                    <a:pt x="12" y="132733"/>
                  </a:cubicBezTo>
                  <a:cubicBezTo>
                    <a:pt x="-397" y="139467"/>
                    <a:pt x="9928" y="139373"/>
                    <a:pt x="10447" y="132733"/>
                  </a:cubicBezTo>
                  <a:cubicBezTo>
                    <a:pt x="12168" y="110660"/>
                    <a:pt x="15555" y="88798"/>
                    <a:pt x="20742" y="67267"/>
                  </a:cubicBezTo>
                  <a:cubicBezTo>
                    <a:pt x="23209" y="57020"/>
                    <a:pt x="25967" y="46820"/>
                    <a:pt x="29095" y="36746"/>
                  </a:cubicBezTo>
                  <a:cubicBezTo>
                    <a:pt x="32301" y="26413"/>
                    <a:pt x="36843" y="15961"/>
                    <a:pt x="38713" y="5290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321">
              <a:extLst>
                <a:ext uri="{FF2B5EF4-FFF2-40B4-BE49-F238E27FC236}">
                  <a16:creationId xmlns:a16="http://schemas.microsoft.com/office/drawing/2014/main" id="{846EB822-BD2E-4EC0-AF63-A185E1AF2081}"/>
                </a:ext>
              </a:extLst>
            </p:cNvPr>
            <p:cNvSpPr/>
            <p:nvPr/>
          </p:nvSpPr>
          <p:spPr>
            <a:xfrm>
              <a:off x="-3458766" y="6888368"/>
              <a:ext cx="63948" cy="207783"/>
            </a:xfrm>
            <a:custGeom>
              <a:avLst/>
              <a:gdLst>
                <a:gd name="connsiteX0" fmla="*/ 52678 w 63948"/>
                <a:gd name="connsiteY0" fmla="*/ 2559 h 207783"/>
                <a:gd name="connsiteX1" fmla="*/ 1137 w 63948"/>
                <a:gd name="connsiteY1" fmla="*/ 192411 h 207783"/>
                <a:gd name="connsiteX2" fmla="*/ 10142 w 63948"/>
                <a:gd name="connsiteY2" fmla="*/ 192411 h 207783"/>
                <a:gd name="connsiteX3" fmla="*/ 22943 w 63948"/>
                <a:gd name="connsiteY3" fmla="*/ 95395 h 207783"/>
                <a:gd name="connsiteX4" fmla="*/ 23831 w 63948"/>
                <a:gd name="connsiteY4" fmla="*/ 95332 h 207783"/>
                <a:gd name="connsiteX5" fmla="*/ 39736 w 63948"/>
                <a:gd name="connsiteY5" fmla="*/ 140068 h 207783"/>
                <a:gd name="connsiteX6" fmla="*/ 39594 w 63948"/>
                <a:gd name="connsiteY6" fmla="*/ 201071 h 207783"/>
                <a:gd name="connsiteX7" fmla="*/ 49975 w 63948"/>
                <a:gd name="connsiteY7" fmla="*/ 203931 h 207783"/>
                <a:gd name="connsiteX8" fmla="*/ 26408 w 63948"/>
                <a:gd name="connsiteY8" fmla="*/ 84346 h 207783"/>
                <a:gd name="connsiteX9" fmla="*/ 62917 w 63948"/>
                <a:gd name="connsiteY9" fmla="*/ 8539 h 207783"/>
                <a:gd name="connsiteX10" fmla="*/ 52678 w 63948"/>
                <a:gd name="connsiteY10" fmla="*/ 2559 h 20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948" h="207783">
                  <a:moveTo>
                    <a:pt x="52678" y="2559"/>
                  </a:moveTo>
                  <a:cubicBezTo>
                    <a:pt x="11352" y="57251"/>
                    <a:pt x="-4624" y="124635"/>
                    <a:pt x="1137" y="192411"/>
                  </a:cubicBezTo>
                  <a:cubicBezTo>
                    <a:pt x="1616" y="198100"/>
                    <a:pt x="10354" y="198281"/>
                    <a:pt x="10142" y="192411"/>
                  </a:cubicBezTo>
                  <a:cubicBezTo>
                    <a:pt x="8979" y="159933"/>
                    <a:pt x="13591" y="126984"/>
                    <a:pt x="22943" y="95395"/>
                  </a:cubicBezTo>
                  <a:cubicBezTo>
                    <a:pt x="23069" y="94978"/>
                    <a:pt x="23650" y="94939"/>
                    <a:pt x="23831" y="95332"/>
                  </a:cubicBezTo>
                  <a:cubicBezTo>
                    <a:pt x="30479" y="109783"/>
                    <a:pt x="36286" y="124179"/>
                    <a:pt x="39736" y="140068"/>
                  </a:cubicBezTo>
                  <a:cubicBezTo>
                    <a:pt x="44105" y="160185"/>
                    <a:pt x="44050" y="180985"/>
                    <a:pt x="39594" y="201071"/>
                  </a:cubicBezTo>
                  <a:cubicBezTo>
                    <a:pt x="38101" y="207805"/>
                    <a:pt x="48325" y="210689"/>
                    <a:pt x="49975" y="203931"/>
                  </a:cubicBezTo>
                  <a:cubicBezTo>
                    <a:pt x="59428" y="165120"/>
                    <a:pt x="55012" y="114844"/>
                    <a:pt x="26408" y="84346"/>
                  </a:cubicBezTo>
                  <a:cubicBezTo>
                    <a:pt x="35382" y="57526"/>
                    <a:pt x="47759" y="31870"/>
                    <a:pt x="62917" y="8539"/>
                  </a:cubicBezTo>
                  <a:cubicBezTo>
                    <a:pt x="67176" y="1993"/>
                    <a:pt x="57157" y="-3366"/>
                    <a:pt x="52678" y="255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322">
              <a:extLst>
                <a:ext uri="{FF2B5EF4-FFF2-40B4-BE49-F238E27FC236}">
                  <a16:creationId xmlns:a16="http://schemas.microsoft.com/office/drawing/2014/main" id="{DA481130-8A3A-46E3-8727-E5B8DCE50D11}"/>
                </a:ext>
              </a:extLst>
            </p:cNvPr>
            <p:cNvSpPr/>
            <p:nvPr/>
          </p:nvSpPr>
          <p:spPr>
            <a:xfrm>
              <a:off x="-3484613" y="6997470"/>
              <a:ext cx="19050" cy="100824"/>
            </a:xfrm>
            <a:custGeom>
              <a:avLst/>
              <a:gdLst>
                <a:gd name="connsiteX0" fmla="*/ 16714 w 19050"/>
                <a:gd name="connsiteY0" fmla="*/ 51397 h 100824"/>
                <a:gd name="connsiteX1" fmla="*/ 6820 w 19050"/>
                <a:gd name="connsiteY1" fmla="*/ 2433 h 100824"/>
                <a:gd name="connsiteX2" fmla="*/ 149 w 19050"/>
                <a:gd name="connsiteY2" fmla="*/ 4272 h 100824"/>
                <a:gd name="connsiteX3" fmla="*/ 9343 w 19050"/>
                <a:gd name="connsiteY3" fmla="*/ 52835 h 100824"/>
                <a:gd name="connsiteX4" fmla="*/ 9979 w 19050"/>
                <a:gd name="connsiteY4" fmla="*/ 75922 h 100824"/>
                <a:gd name="connsiteX5" fmla="*/ 10694 w 19050"/>
                <a:gd name="connsiteY5" fmla="*/ 98459 h 100824"/>
                <a:gd name="connsiteX6" fmla="*/ 16619 w 19050"/>
                <a:gd name="connsiteY6" fmla="*/ 99229 h 100824"/>
                <a:gd name="connsiteX7" fmla="*/ 18859 w 19050"/>
                <a:gd name="connsiteY7" fmla="*/ 77368 h 100824"/>
                <a:gd name="connsiteX8" fmla="*/ 16714 w 19050"/>
                <a:gd name="connsiteY8" fmla="*/ 51397 h 10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00824">
                  <a:moveTo>
                    <a:pt x="16714" y="51397"/>
                  </a:moveTo>
                  <a:cubicBezTo>
                    <a:pt x="14883" y="34792"/>
                    <a:pt x="11551" y="18448"/>
                    <a:pt x="6820" y="2433"/>
                  </a:cubicBezTo>
                  <a:cubicBezTo>
                    <a:pt x="5563" y="-1826"/>
                    <a:pt x="-1069" y="-34"/>
                    <a:pt x="149" y="4272"/>
                  </a:cubicBezTo>
                  <a:cubicBezTo>
                    <a:pt x="4636" y="20169"/>
                    <a:pt x="7818" y="36380"/>
                    <a:pt x="9343" y="52835"/>
                  </a:cubicBezTo>
                  <a:cubicBezTo>
                    <a:pt x="10058" y="60497"/>
                    <a:pt x="10026" y="68229"/>
                    <a:pt x="9979" y="75922"/>
                  </a:cubicBezTo>
                  <a:cubicBezTo>
                    <a:pt x="9932" y="83411"/>
                    <a:pt x="8533" y="91206"/>
                    <a:pt x="10694" y="98459"/>
                  </a:cubicBezTo>
                  <a:cubicBezTo>
                    <a:pt x="11410" y="100880"/>
                    <a:pt x="15441" y="101932"/>
                    <a:pt x="16619" y="99229"/>
                  </a:cubicBezTo>
                  <a:cubicBezTo>
                    <a:pt x="19668" y="92228"/>
                    <a:pt x="19071" y="84896"/>
                    <a:pt x="18859" y="77368"/>
                  </a:cubicBezTo>
                  <a:cubicBezTo>
                    <a:pt x="18623" y="68669"/>
                    <a:pt x="17664" y="60041"/>
                    <a:pt x="16714" y="5139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323">
              <a:extLst>
                <a:ext uri="{FF2B5EF4-FFF2-40B4-BE49-F238E27FC236}">
                  <a16:creationId xmlns:a16="http://schemas.microsoft.com/office/drawing/2014/main" id="{C3F0BA00-5CB2-4219-92C2-5D229E877389}"/>
                </a:ext>
              </a:extLst>
            </p:cNvPr>
            <p:cNvSpPr/>
            <p:nvPr/>
          </p:nvSpPr>
          <p:spPr>
            <a:xfrm>
              <a:off x="-3500397" y="7038335"/>
              <a:ext cx="19597" cy="51723"/>
            </a:xfrm>
            <a:custGeom>
              <a:avLst/>
              <a:gdLst>
                <a:gd name="connsiteX0" fmla="*/ 11422 w 19597"/>
                <a:gd name="connsiteY0" fmla="*/ 3822 h 51723"/>
                <a:gd name="connsiteX1" fmla="*/ 405 w 19597"/>
                <a:gd name="connsiteY1" fmla="*/ 6863 h 51723"/>
                <a:gd name="connsiteX2" fmla="*/ 7068 w 19597"/>
                <a:gd name="connsiteY2" fmla="*/ 34021 h 51723"/>
                <a:gd name="connsiteX3" fmla="*/ 12420 w 19597"/>
                <a:gd name="connsiteY3" fmla="*/ 51434 h 51723"/>
                <a:gd name="connsiteX4" fmla="*/ 14581 w 19597"/>
                <a:gd name="connsiteY4" fmla="*/ 51434 h 51723"/>
                <a:gd name="connsiteX5" fmla="*/ 18730 w 19597"/>
                <a:gd name="connsiteY5" fmla="*/ 31820 h 51723"/>
                <a:gd name="connsiteX6" fmla="*/ 11422 w 19597"/>
                <a:gd name="connsiteY6" fmla="*/ 3822 h 5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97" h="51723">
                  <a:moveTo>
                    <a:pt x="11422" y="3822"/>
                  </a:moveTo>
                  <a:cubicBezTo>
                    <a:pt x="8735" y="-2882"/>
                    <a:pt x="-2228" y="-68"/>
                    <a:pt x="405" y="6863"/>
                  </a:cubicBezTo>
                  <a:cubicBezTo>
                    <a:pt x="3745" y="15625"/>
                    <a:pt x="6149" y="24669"/>
                    <a:pt x="7068" y="34021"/>
                  </a:cubicBezTo>
                  <a:cubicBezTo>
                    <a:pt x="7665" y="40079"/>
                    <a:pt x="6511" y="47780"/>
                    <a:pt x="12420" y="51434"/>
                  </a:cubicBezTo>
                  <a:cubicBezTo>
                    <a:pt x="13088" y="51843"/>
                    <a:pt x="13913" y="51795"/>
                    <a:pt x="14581" y="51434"/>
                  </a:cubicBezTo>
                  <a:cubicBezTo>
                    <a:pt x="21441" y="47748"/>
                    <a:pt x="19539" y="38193"/>
                    <a:pt x="18730" y="31820"/>
                  </a:cubicBezTo>
                  <a:cubicBezTo>
                    <a:pt x="17496" y="22147"/>
                    <a:pt x="15044" y="12859"/>
                    <a:pt x="11422" y="3822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269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B2E-9FC1-4E42-9A72-365191E63F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662" y="5897833"/>
            <a:ext cx="7282757" cy="903385"/>
          </a:xfrm>
        </p:spPr>
        <p:txBody>
          <a:bodyPr anchor="b">
            <a:noAutofit/>
          </a:bodyPr>
          <a:lstStyle>
            <a:lvl1pPr algn="l">
              <a:defRPr sz="11500" spc="600">
                <a:solidFill>
                  <a:schemeClr val="tx1"/>
                </a:solidFill>
                <a:latin typeface="+mj-lt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87A97-27D2-FE49-9093-85DFDDCFB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662" y="6621214"/>
            <a:ext cx="5549481" cy="620879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4400">
                <a:solidFill>
                  <a:schemeClr val="accent2"/>
                </a:solidFill>
                <a:latin typeface="+mn-lt"/>
              </a:defRPr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0FFA5-6558-B04B-8388-001B8FBA5D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0993" y="4517136"/>
            <a:ext cx="3821113" cy="572858"/>
          </a:xfrm>
        </p:spPr>
        <p:txBody>
          <a:bodyPr>
            <a:noAutofit/>
          </a:bodyPr>
          <a:lstStyle>
            <a:lvl1pPr marL="0" indent="0">
              <a:buNone/>
              <a:defRPr sz="4400">
                <a:latin typeface="+mj-lt"/>
                <a:cs typeface="Aharoni" panose="02010803020104030203" pitchFamily="2" charset="-79"/>
              </a:defRPr>
            </a:lvl1pPr>
            <a:lvl2pPr marL="518145" indent="0">
              <a:buNone/>
              <a:defRPr sz="4000">
                <a:latin typeface="Aharoni" panose="02010803020104030203" pitchFamily="2" charset="-79"/>
                <a:cs typeface="Aharoni" panose="02010803020104030203" pitchFamily="2" charset="-79"/>
              </a:defRPr>
            </a:lvl2pPr>
            <a:lvl3pPr marL="1036290" indent="0">
              <a:buNone/>
              <a:defRPr sz="3600">
                <a:latin typeface="Aharoni" panose="02010803020104030203" pitchFamily="2" charset="-79"/>
                <a:cs typeface="Aharoni" panose="02010803020104030203" pitchFamily="2" charset="-79"/>
              </a:defRPr>
            </a:lvl3pPr>
            <a:lvl4pPr marL="1554435" indent="0">
              <a:buNone/>
              <a:defRPr sz="3600">
                <a:latin typeface="Aharoni" panose="02010803020104030203" pitchFamily="2" charset="-79"/>
                <a:cs typeface="Aharoni" panose="02010803020104030203" pitchFamily="2" charset="-79"/>
              </a:defRPr>
            </a:lvl4pPr>
            <a:lvl5pPr marL="2072579" indent="0">
              <a:buNone/>
              <a:defRPr sz="3600">
                <a:latin typeface="Aharoni" panose="02010803020104030203" pitchFamily="2" charset="-79"/>
                <a:cs typeface="Aharoni" panose="02010803020104030203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:a16="http://schemas.microsoft.com/office/drawing/2014/main" id="{9AA4ADA1-14C2-4269-9F49-24F4761FF2C4}"/>
              </a:ext>
            </a:extLst>
          </p:cNvPr>
          <p:cNvSpPr/>
          <p:nvPr userDrawn="1"/>
        </p:nvSpPr>
        <p:spPr>
          <a:xfrm rot="2700000">
            <a:off x="1435304" y="-1488897"/>
            <a:ext cx="1248229" cy="7103993"/>
          </a:xfrm>
          <a:custGeom>
            <a:avLst/>
            <a:gdLst>
              <a:gd name="connsiteX0" fmla="*/ 0 w 1248229"/>
              <a:gd name="connsiteY0" fmla="*/ 0 h 7257940"/>
              <a:gd name="connsiteX1" fmla="*/ 1248229 w 1248229"/>
              <a:gd name="connsiteY1" fmla="*/ 0 h 7257940"/>
              <a:gd name="connsiteX2" fmla="*/ 1248229 w 1248229"/>
              <a:gd name="connsiteY2" fmla="*/ 7257940 h 7257940"/>
              <a:gd name="connsiteX3" fmla="*/ 0 w 1248229"/>
              <a:gd name="connsiteY3" fmla="*/ 7257940 h 7257940"/>
              <a:gd name="connsiteX4" fmla="*/ 0 w 1248229"/>
              <a:gd name="connsiteY4" fmla="*/ 0 h 7257940"/>
              <a:gd name="connsiteX0" fmla="*/ 0 w 1248229"/>
              <a:gd name="connsiteY0" fmla="*/ 0 h 7257940"/>
              <a:gd name="connsiteX1" fmla="*/ 1248229 w 1248229"/>
              <a:gd name="connsiteY1" fmla="*/ 0 h 7257940"/>
              <a:gd name="connsiteX2" fmla="*/ 1248229 w 1248229"/>
              <a:gd name="connsiteY2" fmla="*/ 7257940 h 7257940"/>
              <a:gd name="connsiteX3" fmla="*/ 0 w 1248229"/>
              <a:gd name="connsiteY3" fmla="*/ 5985310 h 7257940"/>
              <a:gd name="connsiteX4" fmla="*/ 0 w 1248229"/>
              <a:gd name="connsiteY4" fmla="*/ 0 h 7257940"/>
              <a:gd name="connsiteX0" fmla="*/ 0 w 1248229"/>
              <a:gd name="connsiteY0" fmla="*/ 1416314 h 7257940"/>
              <a:gd name="connsiteX1" fmla="*/ 1248229 w 1248229"/>
              <a:gd name="connsiteY1" fmla="*/ 0 h 7257940"/>
              <a:gd name="connsiteX2" fmla="*/ 1248229 w 1248229"/>
              <a:gd name="connsiteY2" fmla="*/ 7257940 h 7257940"/>
              <a:gd name="connsiteX3" fmla="*/ 0 w 1248229"/>
              <a:gd name="connsiteY3" fmla="*/ 5985310 h 7257940"/>
              <a:gd name="connsiteX4" fmla="*/ 0 w 1248229"/>
              <a:gd name="connsiteY4" fmla="*/ 1416314 h 7257940"/>
              <a:gd name="connsiteX0" fmla="*/ 0 w 1248229"/>
              <a:gd name="connsiteY0" fmla="*/ 1262367 h 7103993"/>
              <a:gd name="connsiteX1" fmla="*/ 1237966 w 1248229"/>
              <a:gd name="connsiteY1" fmla="*/ 0 h 7103993"/>
              <a:gd name="connsiteX2" fmla="*/ 1248229 w 1248229"/>
              <a:gd name="connsiteY2" fmla="*/ 7103993 h 7103993"/>
              <a:gd name="connsiteX3" fmla="*/ 0 w 1248229"/>
              <a:gd name="connsiteY3" fmla="*/ 5831363 h 7103993"/>
              <a:gd name="connsiteX4" fmla="*/ 0 w 1248229"/>
              <a:gd name="connsiteY4" fmla="*/ 1262367 h 710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229" h="7103993">
                <a:moveTo>
                  <a:pt x="0" y="1262367"/>
                </a:moveTo>
                <a:lnTo>
                  <a:pt x="1237966" y="0"/>
                </a:lnTo>
                <a:lnTo>
                  <a:pt x="1248229" y="7103993"/>
                </a:lnTo>
                <a:lnTo>
                  <a:pt x="0" y="5831363"/>
                </a:lnTo>
                <a:lnTo>
                  <a:pt x="0" y="126236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4">
            <a:extLst>
              <a:ext uri="{FF2B5EF4-FFF2-40B4-BE49-F238E27FC236}">
                <a16:creationId xmlns:a16="http://schemas.microsoft.com/office/drawing/2014/main" id="{94F10AF8-F9CA-494C-97D5-5655177C6B83}"/>
              </a:ext>
            </a:extLst>
          </p:cNvPr>
          <p:cNvSpPr/>
          <p:nvPr userDrawn="1"/>
        </p:nvSpPr>
        <p:spPr>
          <a:xfrm rot="18900000">
            <a:off x="-1572903" y="303997"/>
            <a:ext cx="3715120" cy="2923422"/>
          </a:xfrm>
          <a:custGeom>
            <a:avLst/>
            <a:gdLst>
              <a:gd name="connsiteX0" fmla="*/ 0 w 2627086"/>
              <a:gd name="connsiteY0" fmla="*/ 0 h 3352800"/>
              <a:gd name="connsiteX1" fmla="*/ 2627086 w 2627086"/>
              <a:gd name="connsiteY1" fmla="*/ 0 h 3352800"/>
              <a:gd name="connsiteX2" fmla="*/ 2627086 w 2627086"/>
              <a:gd name="connsiteY2" fmla="*/ 3352800 h 3352800"/>
              <a:gd name="connsiteX3" fmla="*/ 0 w 2627086"/>
              <a:gd name="connsiteY3" fmla="*/ 3352800 h 3352800"/>
              <a:gd name="connsiteX4" fmla="*/ 0 w 2627086"/>
              <a:gd name="connsiteY4" fmla="*/ 0 h 3352800"/>
              <a:gd name="connsiteX0" fmla="*/ 1559999 w 2627086"/>
              <a:gd name="connsiteY0" fmla="*/ 0 h 3804378"/>
              <a:gd name="connsiteX1" fmla="*/ 2627086 w 2627086"/>
              <a:gd name="connsiteY1" fmla="*/ 451578 h 3804378"/>
              <a:gd name="connsiteX2" fmla="*/ 2627086 w 2627086"/>
              <a:gd name="connsiteY2" fmla="*/ 3804378 h 3804378"/>
              <a:gd name="connsiteX3" fmla="*/ 0 w 2627086"/>
              <a:gd name="connsiteY3" fmla="*/ 3804378 h 3804378"/>
              <a:gd name="connsiteX4" fmla="*/ 1559999 w 2627086"/>
              <a:gd name="connsiteY4" fmla="*/ 0 h 3804378"/>
              <a:gd name="connsiteX0" fmla="*/ 1559999 w 2637349"/>
              <a:gd name="connsiteY0" fmla="*/ 0 h 3804378"/>
              <a:gd name="connsiteX1" fmla="*/ 2637349 w 2637349"/>
              <a:gd name="connsiteY1" fmla="*/ 1077630 h 3804378"/>
              <a:gd name="connsiteX2" fmla="*/ 2627086 w 2637349"/>
              <a:gd name="connsiteY2" fmla="*/ 3804378 h 3804378"/>
              <a:gd name="connsiteX3" fmla="*/ 0 w 2637349"/>
              <a:gd name="connsiteY3" fmla="*/ 3804378 h 3804378"/>
              <a:gd name="connsiteX4" fmla="*/ 1559999 w 2637349"/>
              <a:gd name="connsiteY4" fmla="*/ 0 h 3804378"/>
              <a:gd name="connsiteX0" fmla="*/ 3797366 w 4874716"/>
              <a:gd name="connsiteY0" fmla="*/ 0 h 3804378"/>
              <a:gd name="connsiteX1" fmla="*/ 4874716 w 4874716"/>
              <a:gd name="connsiteY1" fmla="*/ 1077630 h 3804378"/>
              <a:gd name="connsiteX2" fmla="*/ 4864453 w 4874716"/>
              <a:gd name="connsiteY2" fmla="*/ 3804378 h 3804378"/>
              <a:gd name="connsiteX3" fmla="*/ 0 w 4874716"/>
              <a:gd name="connsiteY3" fmla="*/ 3804377 h 3804378"/>
              <a:gd name="connsiteX4" fmla="*/ 3797366 w 4874716"/>
              <a:gd name="connsiteY4" fmla="*/ 0 h 3804378"/>
              <a:gd name="connsiteX0" fmla="*/ 3757299 w 4834649"/>
              <a:gd name="connsiteY0" fmla="*/ 0 h 3804378"/>
              <a:gd name="connsiteX1" fmla="*/ 4834649 w 4834649"/>
              <a:gd name="connsiteY1" fmla="*/ 1077630 h 3804378"/>
              <a:gd name="connsiteX2" fmla="*/ 4824386 w 4834649"/>
              <a:gd name="connsiteY2" fmla="*/ 3804378 h 3804378"/>
              <a:gd name="connsiteX3" fmla="*/ 0 w 4834649"/>
              <a:gd name="connsiteY3" fmla="*/ 3791021 h 3804378"/>
              <a:gd name="connsiteX4" fmla="*/ 3757299 w 4834649"/>
              <a:gd name="connsiteY4" fmla="*/ 0 h 380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4649" h="3804378">
                <a:moveTo>
                  <a:pt x="3757299" y="0"/>
                </a:moveTo>
                <a:lnTo>
                  <a:pt x="4834649" y="1077630"/>
                </a:lnTo>
                <a:lnTo>
                  <a:pt x="4824386" y="3804378"/>
                </a:lnTo>
                <a:lnTo>
                  <a:pt x="0" y="3791021"/>
                </a:lnTo>
                <a:lnTo>
                  <a:pt x="37572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A90017C-07CB-4C61-B55E-10CC493507D3}"/>
              </a:ext>
            </a:extLst>
          </p:cNvPr>
          <p:cNvCxnSpPr/>
          <p:nvPr userDrawn="1"/>
        </p:nvCxnSpPr>
        <p:spPr>
          <a:xfrm flipH="1">
            <a:off x="0" y="1471266"/>
            <a:ext cx="2631737" cy="2631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009B4E-405F-428B-8659-AB9DA99F3E95}"/>
              </a:ext>
            </a:extLst>
          </p:cNvPr>
          <p:cNvCxnSpPr>
            <a:cxnSpLocks/>
            <a:endCxn id="94" idx="2"/>
          </p:cNvCxnSpPr>
          <p:nvPr userDrawn="1"/>
        </p:nvCxnSpPr>
        <p:spPr>
          <a:xfrm flipH="1">
            <a:off x="-10907" y="2371043"/>
            <a:ext cx="2644599" cy="2645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8205E8B-EBE4-4D2A-8ECE-9EAA2C2701D0}"/>
              </a:ext>
            </a:extLst>
          </p:cNvPr>
          <p:cNvSpPr/>
          <p:nvPr userDrawn="1"/>
        </p:nvSpPr>
        <p:spPr>
          <a:xfrm rot="18900000">
            <a:off x="2325007" y="749702"/>
            <a:ext cx="585887" cy="5986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225">
            <a:extLst>
              <a:ext uri="{FF2B5EF4-FFF2-40B4-BE49-F238E27FC236}">
                <a16:creationId xmlns:a16="http://schemas.microsoft.com/office/drawing/2014/main" id="{8AA4FB86-3647-4D3E-A962-2125F152BE6A}"/>
              </a:ext>
            </a:extLst>
          </p:cNvPr>
          <p:cNvSpPr/>
          <p:nvPr userDrawn="1"/>
        </p:nvSpPr>
        <p:spPr>
          <a:xfrm rot="2700000">
            <a:off x="3456005" y="-1166799"/>
            <a:ext cx="4864010" cy="5628080"/>
          </a:xfrm>
          <a:custGeom>
            <a:avLst/>
            <a:gdLst>
              <a:gd name="connsiteX0" fmla="*/ 0 w 4235553"/>
              <a:gd name="connsiteY0" fmla="*/ 0 h 6938712"/>
              <a:gd name="connsiteX1" fmla="*/ 4235553 w 4235553"/>
              <a:gd name="connsiteY1" fmla="*/ 0 h 6938712"/>
              <a:gd name="connsiteX2" fmla="*/ 4235553 w 4235553"/>
              <a:gd name="connsiteY2" fmla="*/ 6938712 h 6938712"/>
              <a:gd name="connsiteX3" fmla="*/ 0 w 4235553"/>
              <a:gd name="connsiteY3" fmla="*/ 6938712 h 6938712"/>
              <a:gd name="connsiteX4" fmla="*/ 0 w 4235553"/>
              <a:gd name="connsiteY4" fmla="*/ 0 h 6938712"/>
              <a:gd name="connsiteX0" fmla="*/ 0 w 4244289"/>
              <a:gd name="connsiteY0" fmla="*/ 3521232 h 6938712"/>
              <a:gd name="connsiteX1" fmla="*/ 4244289 w 4244289"/>
              <a:gd name="connsiteY1" fmla="*/ 0 h 6938712"/>
              <a:gd name="connsiteX2" fmla="*/ 4244289 w 4244289"/>
              <a:gd name="connsiteY2" fmla="*/ 6938712 h 6938712"/>
              <a:gd name="connsiteX3" fmla="*/ 8736 w 4244289"/>
              <a:gd name="connsiteY3" fmla="*/ 6938712 h 6938712"/>
              <a:gd name="connsiteX4" fmla="*/ 0 w 4244289"/>
              <a:gd name="connsiteY4" fmla="*/ 3521232 h 6938712"/>
              <a:gd name="connsiteX0" fmla="*/ 0 w 4244289"/>
              <a:gd name="connsiteY0" fmla="*/ 2874653 h 6292133"/>
              <a:gd name="connsiteX1" fmla="*/ 4244289 w 4244289"/>
              <a:gd name="connsiteY1" fmla="*/ 0 h 6292133"/>
              <a:gd name="connsiteX2" fmla="*/ 4244289 w 4244289"/>
              <a:gd name="connsiteY2" fmla="*/ 6292133 h 6292133"/>
              <a:gd name="connsiteX3" fmla="*/ 8736 w 4244289"/>
              <a:gd name="connsiteY3" fmla="*/ 6292133 h 6292133"/>
              <a:gd name="connsiteX4" fmla="*/ 0 w 4244289"/>
              <a:gd name="connsiteY4" fmla="*/ 2874653 h 6292133"/>
              <a:gd name="connsiteX0" fmla="*/ 0 w 4244290"/>
              <a:gd name="connsiteY0" fmla="*/ 3556181 h 6292133"/>
              <a:gd name="connsiteX1" fmla="*/ 4244290 w 4244290"/>
              <a:gd name="connsiteY1" fmla="*/ 0 h 6292133"/>
              <a:gd name="connsiteX2" fmla="*/ 4244290 w 4244290"/>
              <a:gd name="connsiteY2" fmla="*/ 6292133 h 6292133"/>
              <a:gd name="connsiteX3" fmla="*/ 8737 w 4244290"/>
              <a:gd name="connsiteY3" fmla="*/ 6292133 h 6292133"/>
              <a:gd name="connsiteX4" fmla="*/ 0 w 4244290"/>
              <a:gd name="connsiteY4" fmla="*/ 3556181 h 6292133"/>
              <a:gd name="connsiteX0" fmla="*/ 0 w 4244290"/>
              <a:gd name="connsiteY0" fmla="*/ 3529969 h 6265921"/>
              <a:gd name="connsiteX1" fmla="*/ 3506712 w 4244290"/>
              <a:gd name="connsiteY1" fmla="*/ 0 h 6265921"/>
              <a:gd name="connsiteX2" fmla="*/ 4244290 w 4244290"/>
              <a:gd name="connsiteY2" fmla="*/ 6265921 h 6265921"/>
              <a:gd name="connsiteX3" fmla="*/ 8737 w 4244290"/>
              <a:gd name="connsiteY3" fmla="*/ 6265921 h 6265921"/>
              <a:gd name="connsiteX4" fmla="*/ 0 w 4244290"/>
              <a:gd name="connsiteY4" fmla="*/ 3529969 h 6265921"/>
              <a:gd name="connsiteX0" fmla="*/ 0 w 4244290"/>
              <a:gd name="connsiteY0" fmla="*/ 2892128 h 5628080"/>
              <a:gd name="connsiteX1" fmla="*/ 2510601 w 4244290"/>
              <a:gd name="connsiteY1" fmla="*/ 0 h 5628080"/>
              <a:gd name="connsiteX2" fmla="*/ 4244290 w 4244290"/>
              <a:gd name="connsiteY2" fmla="*/ 5628080 h 5628080"/>
              <a:gd name="connsiteX3" fmla="*/ 8737 w 4244290"/>
              <a:gd name="connsiteY3" fmla="*/ 5628080 h 5628080"/>
              <a:gd name="connsiteX4" fmla="*/ 0 w 4244290"/>
              <a:gd name="connsiteY4" fmla="*/ 2892128 h 562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4290" h="5628080">
                <a:moveTo>
                  <a:pt x="0" y="2892128"/>
                </a:moveTo>
                <a:lnTo>
                  <a:pt x="2510601" y="0"/>
                </a:lnTo>
                <a:lnTo>
                  <a:pt x="4244290" y="5628080"/>
                </a:lnTo>
                <a:lnTo>
                  <a:pt x="8737" y="5628080"/>
                </a:lnTo>
                <a:cubicBezTo>
                  <a:pt x="5825" y="4716096"/>
                  <a:pt x="2912" y="3804112"/>
                  <a:pt x="0" y="2892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AC5944B-CA21-4644-ABCA-38E889AFB8B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940877" y="-24267"/>
            <a:ext cx="1091246" cy="1094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DE8C3B1-E3AD-4B23-A906-C07D031CC76F}"/>
              </a:ext>
            </a:extLst>
          </p:cNvPr>
          <p:cNvCxnSpPr>
            <a:cxnSpLocks/>
            <a:stCxn id="95" idx="1"/>
          </p:cNvCxnSpPr>
          <p:nvPr userDrawn="1"/>
        </p:nvCxnSpPr>
        <p:spPr>
          <a:xfrm>
            <a:off x="1150113" y="4177"/>
            <a:ext cx="1476973" cy="1476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613072-0D8F-4AD3-8109-7C4F93EFCC3A}"/>
              </a:ext>
            </a:extLst>
          </p:cNvPr>
          <p:cNvCxnSpPr>
            <a:cxnSpLocks/>
          </p:cNvCxnSpPr>
          <p:nvPr userDrawn="1"/>
        </p:nvCxnSpPr>
        <p:spPr>
          <a:xfrm flipH="1">
            <a:off x="2171810" y="-17230"/>
            <a:ext cx="1941296" cy="1949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aphic 115">
            <a:extLst>
              <a:ext uri="{FF2B5EF4-FFF2-40B4-BE49-F238E27FC236}">
                <a16:creationId xmlns:a16="http://schemas.microsoft.com/office/drawing/2014/main" id="{F4302AF4-D595-43F6-B8D2-B72471FF2CF8}"/>
              </a:ext>
            </a:extLst>
          </p:cNvPr>
          <p:cNvGrpSpPr/>
          <p:nvPr userDrawn="1"/>
        </p:nvGrpSpPr>
        <p:grpSpPr>
          <a:xfrm>
            <a:off x="4062193" y="1097345"/>
            <a:ext cx="5723176" cy="1749624"/>
            <a:chOff x="7763219" y="-2828278"/>
            <a:chExt cx="6239901" cy="1907591"/>
          </a:xfrm>
        </p:grpSpPr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FE8203AA-3A1D-4FA7-B72F-1BC7637F62E4}"/>
                </a:ext>
              </a:extLst>
            </p:cNvPr>
            <p:cNvSpPr/>
            <p:nvPr/>
          </p:nvSpPr>
          <p:spPr>
            <a:xfrm>
              <a:off x="7763800" y="-2814212"/>
              <a:ext cx="6211776" cy="434326"/>
            </a:xfrm>
            <a:custGeom>
              <a:avLst/>
              <a:gdLst>
                <a:gd name="connsiteX0" fmla="*/ 5946173 w 6211777"/>
                <a:gd name="connsiteY0" fmla="*/ 0 h 434326"/>
                <a:gd name="connsiteX1" fmla="*/ 312463 w 6211777"/>
                <a:gd name="connsiteY1" fmla="*/ 0 h 434326"/>
                <a:gd name="connsiteX2" fmla="*/ 0 w 6211777"/>
                <a:gd name="connsiteY2" fmla="*/ 332776 h 434326"/>
                <a:gd name="connsiteX3" fmla="*/ 0 w 6211777"/>
                <a:gd name="connsiteY3" fmla="*/ 434326 h 434326"/>
                <a:gd name="connsiteX4" fmla="*/ 6211777 w 6211777"/>
                <a:gd name="connsiteY4" fmla="*/ 434326 h 434326"/>
                <a:gd name="connsiteX5" fmla="*/ 6211777 w 6211777"/>
                <a:gd name="connsiteY5" fmla="*/ 332776 h 43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11777" h="434326">
                  <a:moveTo>
                    <a:pt x="5946173" y="0"/>
                  </a:moveTo>
                  <a:lnTo>
                    <a:pt x="312463" y="0"/>
                  </a:lnTo>
                  <a:lnTo>
                    <a:pt x="0" y="332776"/>
                  </a:lnTo>
                  <a:lnTo>
                    <a:pt x="0" y="434326"/>
                  </a:lnTo>
                  <a:lnTo>
                    <a:pt x="6211777" y="434326"/>
                  </a:lnTo>
                  <a:lnTo>
                    <a:pt x="6211777" y="332776"/>
                  </a:ln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31E1405B-339A-4A1D-B4D4-B11FD1D846F5}"/>
                </a:ext>
              </a:extLst>
            </p:cNvPr>
            <p:cNvSpPr/>
            <p:nvPr/>
          </p:nvSpPr>
          <p:spPr>
            <a:xfrm>
              <a:off x="7763219" y="-2828278"/>
              <a:ext cx="6239901" cy="1907591"/>
            </a:xfrm>
            <a:custGeom>
              <a:avLst/>
              <a:gdLst>
                <a:gd name="connsiteX0" fmla="*/ 6239116 w 6239901"/>
                <a:gd name="connsiteY0" fmla="*/ 342182 h 1907591"/>
                <a:gd name="connsiteX1" fmla="*/ 6236837 w 6239901"/>
                <a:gd name="connsiteY1" fmla="*/ 338064 h 1907591"/>
                <a:gd name="connsiteX2" fmla="*/ 5971232 w 6239901"/>
                <a:gd name="connsiteY2" fmla="*/ 5289 h 1907591"/>
                <a:gd name="connsiteX3" fmla="*/ 5960231 w 6239901"/>
                <a:gd name="connsiteY3" fmla="*/ 0 h 1907591"/>
                <a:gd name="connsiteX4" fmla="*/ 326521 w 6239901"/>
                <a:gd name="connsiteY4" fmla="*/ 0 h 1907591"/>
                <a:gd name="connsiteX5" fmla="*/ 316266 w 6239901"/>
                <a:gd name="connsiteY5" fmla="*/ 4440 h 1907591"/>
                <a:gd name="connsiteX6" fmla="*/ 3803 w 6239901"/>
                <a:gd name="connsiteY6" fmla="*/ 337216 h 1907591"/>
                <a:gd name="connsiteX7" fmla="*/ 1037 w 6239901"/>
                <a:gd name="connsiteY7" fmla="*/ 341475 h 1907591"/>
                <a:gd name="connsiteX8" fmla="*/ 0 w 6239901"/>
                <a:gd name="connsiteY8" fmla="*/ 346834 h 1907591"/>
                <a:gd name="connsiteX9" fmla="*/ 0 w 6239901"/>
                <a:gd name="connsiteY9" fmla="*/ 448385 h 1907591"/>
                <a:gd name="connsiteX10" fmla="*/ 14058 w 6239901"/>
                <a:gd name="connsiteY10" fmla="*/ 462443 h 1907591"/>
                <a:gd name="connsiteX11" fmla="*/ 78110 w 6239901"/>
                <a:gd name="connsiteY11" fmla="*/ 462443 h 1907591"/>
                <a:gd name="connsiteX12" fmla="*/ 78110 w 6239901"/>
                <a:gd name="connsiteY12" fmla="*/ 1907583 h 1907591"/>
                <a:gd name="connsiteX13" fmla="*/ 204657 w 6239901"/>
                <a:gd name="connsiteY13" fmla="*/ 1907583 h 1907591"/>
                <a:gd name="connsiteX14" fmla="*/ 204657 w 6239901"/>
                <a:gd name="connsiteY14" fmla="*/ 462451 h 1907591"/>
                <a:gd name="connsiteX15" fmla="*/ 308416 w 6239901"/>
                <a:gd name="connsiteY15" fmla="*/ 462451 h 1907591"/>
                <a:gd name="connsiteX16" fmla="*/ 308416 w 6239901"/>
                <a:gd name="connsiteY16" fmla="*/ 1577943 h 1907591"/>
                <a:gd name="connsiteX17" fmla="*/ 412269 w 6239901"/>
                <a:gd name="connsiteY17" fmla="*/ 1577943 h 1907591"/>
                <a:gd name="connsiteX18" fmla="*/ 412269 w 6239901"/>
                <a:gd name="connsiteY18" fmla="*/ 462451 h 1907591"/>
                <a:gd name="connsiteX19" fmla="*/ 5796310 w 6239901"/>
                <a:gd name="connsiteY19" fmla="*/ 462451 h 1907591"/>
                <a:gd name="connsiteX20" fmla="*/ 5796310 w 6239901"/>
                <a:gd name="connsiteY20" fmla="*/ 1577943 h 1907591"/>
                <a:gd name="connsiteX21" fmla="*/ 5900195 w 6239901"/>
                <a:gd name="connsiteY21" fmla="*/ 1577943 h 1907591"/>
                <a:gd name="connsiteX22" fmla="*/ 5900195 w 6239901"/>
                <a:gd name="connsiteY22" fmla="*/ 462451 h 1907591"/>
                <a:gd name="connsiteX23" fmla="*/ 6003922 w 6239901"/>
                <a:gd name="connsiteY23" fmla="*/ 462451 h 1907591"/>
                <a:gd name="connsiteX24" fmla="*/ 6003922 w 6239901"/>
                <a:gd name="connsiteY24" fmla="*/ 1907592 h 1907591"/>
                <a:gd name="connsiteX25" fmla="*/ 6130516 w 6239901"/>
                <a:gd name="connsiteY25" fmla="*/ 1907592 h 1907591"/>
                <a:gd name="connsiteX26" fmla="*/ 6130516 w 6239901"/>
                <a:gd name="connsiteY26" fmla="*/ 462451 h 1907591"/>
                <a:gd name="connsiteX27" fmla="*/ 6225836 w 6239901"/>
                <a:gd name="connsiteY27" fmla="*/ 462451 h 1907591"/>
                <a:gd name="connsiteX28" fmla="*/ 6239902 w 6239901"/>
                <a:gd name="connsiteY28" fmla="*/ 448393 h 1907591"/>
                <a:gd name="connsiteX29" fmla="*/ 6239902 w 6239901"/>
                <a:gd name="connsiteY29" fmla="*/ 346842 h 1907591"/>
                <a:gd name="connsiteX30" fmla="*/ 6239116 w 6239901"/>
                <a:gd name="connsiteY30" fmla="*/ 342182 h 1907591"/>
                <a:gd name="connsiteX31" fmla="*/ 332603 w 6239901"/>
                <a:gd name="connsiteY31" fmla="*/ 28124 h 1907591"/>
                <a:gd name="connsiteX32" fmla="*/ 5953473 w 6239901"/>
                <a:gd name="connsiteY32" fmla="*/ 28124 h 1907591"/>
                <a:gd name="connsiteX33" fmla="*/ 6196604 w 6239901"/>
                <a:gd name="connsiteY33" fmla="*/ 332776 h 1907591"/>
                <a:gd name="connsiteX34" fmla="*/ 46552 w 6239901"/>
                <a:gd name="connsiteY34" fmla="*/ 332776 h 1907591"/>
                <a:gd name="connsiteX35" fmla="*/ 332603 w 6239901"/>
                <a:gd name="connsiteY35" fmla="*/ 28124 h 1907591"/>
                <a:gd name="connsiteX36" fmla="*/ 6211769 w 6239901"/>
                <a:gd name="connsiteY36" fmla="*/ 434326 h 1907591"/>
                <a:gd name="connsiteX37" fmla="*/ 28124 w 6239901"/>
                <a:gd name="connsiteY37" fmla="*/ 434326 h 1907591"/>
                <a:gd name="connsiteX38" fmla="*/ 28124 w 6239901"/>
                <a:gd name="connsiteY38" fmla="*/ 360900 h 1907591"/>
                <a:gd name="connsiteX39" fmla="*/ 6211769 w 6239901"/>
                <a:gd name="connsiteY39" fmla="*/ 360900 h 1907591"/>
                <a:gd name="connsiteX40" fmla="*/ 6211769 w 6239901"/>
                <a:gd name="connsiteY40" fmla="*/ 434326 h 190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239901" h="1907591">
                  <a:moveTo>
                    <a:pt x="6239116" y="342182"/>
                  </a:moveTo>
                  <a:cubicBezTo>
                    <a:pt x="6238330" y="340045"/>
                    <a:pt x="6236837" y="338088"/>
                    <a:pt x="6236837" y="338064"/>
                  </a:cubicBezTo>
                  <a:lnTo>
                    <a:pt x="5971232" y="5289"/>
                  </a:lnTo>
                  <a:cubicBezTo>
                    <a:pt x="5968561" y="1949"/>
                    <a:pt x="5964474" y="0"/>
                    <a:pt x="5960231" y="0"/>
                  </a:cubicBezTo>
                  <a:lnTo>
                    <a:pt x="326521" y="0"/>
                  </a:lnTo>
                  <a:cubicBezTo>
                    <a:pt x="322639" y="0"/>
                    <a:pt x="318930" y="1603"/>
                    <a:pt x="316266" y="4440"/>
                  </a:cubicBezTo>
                  <a:lnTo>
                    <a:pt x="3803" y="337216"/>
                  </a:lnTo>
                  <a:cubicBezTo>
                    <a:pt x="3780" y="337247"/>
                    <a:pt x="1933" y="339204"/>
                    <a:pt x="1037" y="341475"/>
                  </a:cubicBezTo>
                  <a:cubicBezTo>
                    <a:pt x="47" y="343966"/>
                    <a:pt x="0" y="346795"/>
                    <a:pt x="0" y="346834"/>
                  </a:cubicBezTo>
                  <a:lnTo>
                    <a:pt x="0" y="448385"/>
                  </a:lnTo>
                  <a:cubicBezTo>
                    <a:pt x="0" y="456148"/>
                    <a:pt x="6295" y="462443"/>
                    <a:pt x="14058" y="462443"/>
                  </a:cubicBezTo>
                  <a:lnTo>
                    <a:pt x="78110" y="462443"/>
                  </a:lnTo>
                  <a:lnTo>
                    <a:pt x="78110" y="1907583"/>
                  </a:lnTo>
                  <a:lnTo>
                    <a:pt x="204657" y="1907583"/>
                  </a:lnTo>
                  <a:lnTo>
                    <a:pt x="204657" y="462451"/>
                  </a:lnTo>
                  <a:lnTo>
                    <a:pt x="308416" y="462451"/>
                  </a:lnTo>
                  <a:lnTo>
                    <a:pt x="308416" y="1577943"/>
                  </a:lnTo>
                  <a:lnTo>
                    <a:pt x="412269" y="1577943"/>
                  </a:lnTo>
                  <a:lnTo>
                    <a:pt x="412269" y="462451"/>
                  </a:lnTo>
                  <a:lnTo>
                    <a:pt x="5796310" y="462451"/>
                  </a:lnTo>
                  <a:lnTo>
                    <a:pt x="5796310" y="1577943"/>
                  </a:lnTo>
                  <a:lnTo>
                    <a:pt x="5900195" y="1577943"/>
                  </a:lnTo>
                  <a:lnTo>
                    <a:pt x="5900195" y="462451"/>
                  </a:lnTo>
                  <a:lnTo>
                    <a:pt x="6003922" y="462451"/>
                  </a:lnTo>
                  <a:lnTo>
                    <a:pt x="6003922" y="1907592"/>
                  </a:lnTo>
                  <a:lnTo>
                    <a:pt x="6130516" y="1907592"/>
                  </a:lnTo>
                  <a:lnTo>
                    <a:pt x="6130516" y="462451"/>
                  </a:lnTo>
                  <a:lnTo>
                    <a:pt x="6225836" y="462451"/>
                  </a:lnTo>
                  <a:cubicBezTo>
                    <a:pt x="6233536" y="462451"/>
                    <a:pt x="6239902" y="456156"/>
                    <a:pt x="6239902" y="448393"/>
                  </a:cubicBezTo>
                  <a:lnTo>
                    <a:pt x="6239902" y="346842"/>
                  </a:lnTo>
                  <a:cubicBezTo>
                    <a:pt x="6239902" y="346583"/>
                    <a:pt x="6239823" y="344288"/>
                    <a:pt x="6239116" y="342182"/>
                  </a:cubicBezTo>
                  <a:close/>
                  <a:moveTo>
                    <a:pt x="332603" y="28124"/>
                  </a:moveTo>
                  <a:lnTo>
                    <a:pt x="5953473" y="28124"/>
                  </a:lnTo>
                  <a:lnTo>
                    <a:pt x="6196604" y="332776"/>
                  </a:lnTo>
                  <a:lnTo>
                    <a:pt x="46552" y="332776"/>
                  </a:lnTo>
                  <a:lnTo>
                    <a:pt x="332603" y="28124"/>
                  </a:lnTo>
                  <a:close/>
                  <a:moveTo>
                    <a:pt x="6211769" y="434326"/>
                  </a:moveTo>
                  <a:lnTo>
                    <a:pt x="28124" y="434326"/>
                  </a:lnTo>
                  <a:lnTo>
                    <a:pt x="28124" y="360900"/>
                  </a:lnTo>
                  <a:lnTo>
                    <a:pt x="6211769" y="360900"/>
                  </a:lnTo>
                  <a:lnTo>
                    <a:pt x="6211769" y="434326"/>
                  </a:ln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aphic 115">
            <a:extLst>
              <a:ext uri="{FF2B5EF4-FFF2-40B4-BE49-F238E27FC236}">
                <a16:creationId xmlns:a16="http://schemas.microsoft.com/office/drawing/2014/main" id="{11485972-A19F-4FC0-8BB8-2FB629E1E31D}"/>
              </a:ext>
            </a:extLst>
          </p:cNvPr>
          <p:cNvGrpSpPr/>
          <p:nvPr userDrawn="1"/>
        </p:nvGrpSpPr>
        <p:grpSpPr>
          <a:xfrm>
            <a:off x="7564911" y="556676"/>
            <a:ext cx="1036772" cy="728000"/>
            <a:chOff x="9048090" y="-3393427"/>
            <a:chExt cx="1130378" cy="793729"/>
          </a:xfrm>
        </p:grpSpPr>
        <p:sp>
          <p:nvSpPr>
            <p:cNvPr id="63" name="Freeform 142">
              <a:extLst>
                <a:ext uri="{FF2B5EF4-FFF2-40B4-BE49-F238E27FC236}">
                  <a16:creationId xmlns:a16="http://schemas.microsoft.com/office/drawing/2014/main" id="{862E54A4-7CB7-4B92-9F66-AADFA9086D24}"/>
                </a:ext>
              </a:extLst>
            </p:cNvPr>
            <p:cNvSpPr/>
            <p:nvPr/>
          </p:nvSpPr>
          <p:spPr>
            <a:xfrm>
              <a:off x="9403295" y="-2724335"/>
              <a:ext cx="363043" cy="52350"/>
            </a:xfrm>
            <a:custGeom>
              <a:avLst/>
              <a:gdLst>
                <a:gd name="connsiteX0" fmla="*/ 362543 w 363043"/>
                <a:gd name="connsiteY0" fmla="*/ 38894 h 52350"/>
                <a:gd name="connsiteX1" fmla="*/ 343117 w 363043"/>
                <a:gd name="connsiteY1" fmla="*/ 3556 h 52350"/>
                <a:gd name="connsiteX2" fmla="*/ 22529 w 363043"/>
                <a:gd name="connsiteY2" fmla="*/ 1741 h 52350"/>
                <a:gd name="connsiteX3" fmla="*/ 10986 w 363043"/>
                <a:gd name="connsiteY3" fmla="*/ 17174 h 52350"/>
                <a:gd name="connsiteX4" fmla="*/ 810 w 363043"/>
                <a:gd name="connsiteY4" fmla="*/ 48505 h 52350"/>
                <a:gd name="connsiteX5" fmla="*/ 356162 w 363043"/>
                <a:gd name="connsiteY5" fmla="*/ 48473 h 52350"/>
                <a:gd name="connsiteX6" fmla="*/ 362543 w 363043"/>
                <a:gd name="connsiteY6" fmla="*/ 38894 h 5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043" h="52350">
                  <a:moveTo>
                    <a:pt x="362543" y="38894"/>
                  </a:moveTo>
                  <a:cubicBezTo>
                    <a:pt x="357993" y="29960"/>
                    <a:pt x="353679" y="5545"/>
                    <a:pt x="343117" y="3556"/>
                  </a:cubicBezTo>
                  <a:cubicBezTo>
                    <a:pt x="243256" y="-483"/>
                    <a:pt x="138390" y="-1072"/>
                    <a:pt x="22529" y="1741"/>
                  </a:cubicBezTo>
                  <a:cubicBezTo>
                    <a:pt x="15009" y="2268"/>
                    <a:pt x="14412" y="12035"/>
                    <a:pt x="10986" y="17174"/>
                  </a:cubicBezTo>
                  <a:cubicBezTo>
                    <a:pt x="8204" y="25921"/>
                    <a:pt x="-3088" y="39609"/>
                    <a:pt x="810" y="48505"/>
                  </a:cubicBezTo>
                  <a:cubicBezTo>
                    <a:pt x="123200" y="57204"/>
                    <a:pt x="241245" y="48418"/>
                    <a:pt x="356162" y="48473"/>
                  </a:cubicBezTo>
                  <a:cubicBezTo>
                    <a:pt x="360869" y="48481"/>
                    <a:pt x="364390" y="43248"/>
                    <a:pt x="362543" y="38894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143">
              <a:extLst>
                <a:ext uri="{FF2B5EF4-FFF2-40B4-BE49-F238E27FC236}">
                  <a16:creationId xmlns:a16="http://schemas.microsoft.com/office/drawing/2014/main" id="{D9600B4F-EB7A-4FDF-A866-256A24F74412}"/>
                </a:ext>
              </a:extLst>
            </p:cNvPr>
            <p:cNvSpPr/>
            <p:nvPr/>
          </p:nvSpPr>
          <p:spPr>
            <a:xfrm>
              <a:off x="9059598" y="-3378210"/>
              <a:ext cx="1104941" cy="769138"/>
            </a:xfrm>
            <a:custGeom>
              <a:avLst/>
              <a:gdLst>
                <a:gd name="connsiteX0" fmla="*/ 1102187 w 1104941"/>
                <a:gd name="connsiteY0" fmla="*/ 717412 h 769138"/>
                <a:gd name="connsiteX1" fmla="*/ 1013123 w 1104941"/>
                <a:gd name="connsiteY1" fmla="*/ 604129 h 769138"/>
                <a:gd name="connsiteX2" fmla="*/ 976928 w 1104941"/>
                <a:gd name="connsiteY2" fmla="*/ 547739 h 769138"/>
                <a:gd name="connsiteX3" fmla="*/ 982044 w 1104941"/>
                <a:gd name="connsiteY3" fmla="*/ 91112 h 769138"/>
                <a:gd name="connsiteX4" fmla="*/ 958847 w 1104941"/>
                <a:gd name="connsiteY4" fmla="*/ 130 h 769138"/>
                <a:gd name="connsiteX5" fmla="*/ 192727 w 1104941"/>
                <a:gd name="connsiteY5" fmla="*/ 1411 h 769138"/>
                <a:gd name="connsiteX6" fmla="*/ 137932 w 1104941"/>
                <a:gd name="connsiteY6" fmla="*/ 74892 h 769138"/>
                <a:gd name="connsiteX7" fmla="*/ 139071 w 1104941"/>
                <a:gd name="connsiteY7" fmla="*/ 539991 h 769138"/>
                <a:gd name="connsiteX8" fmla="*/ 142985 w 1104941"/>
                <a:gd name="connsiteY8" fmla="*/ 553837 h 769138"/>
                <a:gd name="connsiteX9" fmla="*/ 2929 w 1104941"/>
                <a:gd name="connsiteY9" fmla="*/ 744758 h 769138"/>
                <a:gd name="connsiteX10" fmla="*/ 89534 w 1104941"/>
                <a:gd name="connsiteY10" fmla="*/ 768969 h 769138"/>
                <a:gd name="connsiteX11" fmla="*/ 1050614 w 1104941"/>
                <a:gd name="connsiteY11" fmla="*/ 767193 h 769138"/>
                <a:gd name="connsiteX12" fmla="*/ 1102635 w 1104941"/>
                <a:gd name="connsiteY12" fmla="*/ 734708 h 769138"/>
                <a:gd name="connsiteX13" fmla="*/ 1102187 w 1104941"/>
                <a:gd name="connsiteY13" fmla="*/ 717412 h 769138"/>
                <a:gd name="connsiteX14" fmla="*/ 169018 w 1104941"/>
                <a:gd name="connsiteY14" fmla="*/ 450008 h 769138"/>
                <a:gd name="connsiteX15" fmla="*/ 173600 w 1104941"/>
                <a:gd name="connsiteY15" fmla="*/ 44034 h 769138"/>
                <a:gd name="connsiteX16" fmla="*/ 176468 w 1104941"/>
                <a:gd name="connsiteY16" fmla="*/ 37024 h 769138"/>
                <a:gd name="connsiteX17" fmla="*/ 954006 w 1104941"/>
                <a:gd name="connsiteY17" fmla="*/ 43460 h 769138"/>
                <a:gd name="connsiteX18" fmla="*/ 954910 w 1104941"/>
                <a:gd name="connsiteY18" fmla="*/ 337157 h 769138"/>
                <a:gd name="connsiteX19" fmla="*/ 953558 w 1104941"/>
                <a:gd name="connsiteY19" fmla="*/ 494241 h 769138"/>
                <a:gd name="connsiteX20" fmla="*/ 950996 w 1104941"/>
                <a:gd name="connsiteY20" fmla="*/ 500033 h 769138"/>
                <a:gd name="connsiteX21" fmla="*/ 169828 w 1104941"/>
                <a:gd name="connsiteY21" fmla="*/ 499066 h 769138"/>
                <a:gd name="connsiteX22" fmla="*/ 169018 w 1104941"/>
                <a:gd name="connsiteY22" fmla="*/ 450008 h 769138"/>
                <a:gd name="connsiteX23" fmla="*/ 715873 w 1104941"/>
                <a:gd name="connsiteY23" fmla="*/ 708234 h 769138"/>
                <a:gd name="connsiteX24" fmla="*/ 332538 w 1104941"/>
                <a:gd name="connsiteY24" fmla="*/ 711141 h 769138"/>
                <a:gd name="connsiteX25" fmla="*/ 360011 w 1104941"/>
                <a:gd name="connsiteY25" fmla="*/ 648740 h 769138"/>
                <a:gd name="connsiteX26" fmla="*/ 692055 w 1104941"/>
                <a:gd name="connsiteY26" fmla="*/ 654201 h 769138"/>
                <a:gd name="connsiteX27" fmla="*/ 707717 w 1104941"/>
                <a:gd name="connsiteY27" fmla="*/ 683826 h 769138"/>
                <a:gd name="connsiteX28" fmla="*/ 715873 w 1104941"/>
                <a:gd name="connsiteY28" fmla="*/ 708234 h 76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04941" h="769138">
                  <a:moveTo>
                    <a:pt x="1102187" y="717412"/>
                  </a:moveTo>
                  <a:cubicBezTo>
                    <a:pt x="1076805" y="676864"/>
                    <a:pt x="1048264" y="636686"/>
                    <a:pt x="1013123" y="604129"/>
                  </a:cubicBezTo>
                  <a:cubicBezTo>
                    <a:pt x="996723" y="587344"/>
                    <a:pt x="976425" y="573412"/>
                    <a:pt x="976928" y="547739"/>
                  </a:cubicBezTo>
                  <a:cubicBezTo>
                    <a:pt x="982633" y="393532"/>
                    <a:pt x="981730" y="247653"/>
                    <a:pt x="982044" y="91112"/>
                  </a:cubicBezTo>
                  <a:cubicBezTo>
                    <a:pt x="981556" y="68079"/>
                    <a:pt x="984056" y="10825"/>
                    <a:pt x="958847" y="130"/>
                  </a:cubicBezTo>
                  <a:cubicBezTo>
                    <a:pt x="701965" y="-836"/>
                    <a:pt x="454261" y="3981"/>
                    <a:pt x="192727" y="1411"/>
                  </a:cubicBezTo>
                  <a:cubicBezTo>
                    <a:pt x="142655" y="-5575"/>
                    <a:pt x="137225" y="35421"/>
                    <a:pt x="137932" y="74892"/>
                  </a:cubicBezTo>
                  <a:cubicBezTo>
                    <a:pt x="136399" y="230444"/>
                    <a:pt x="138828" y="391072"/>
                    <a:pt x="139071" y="539991"/>
                  </a:cubicBezTo>
                  <a:cubicBezTo>
                    <a:pt x="138875" y="544816"/>
                    <a:pt x="137052" y="551621"/>
                    <a:pt x="142985" y="553837"/>
                  </a:cubicBezTo>
                  <a:cubicBezTo>
                    <a:pt x="121768" y="583698"/>
                    <a:pt x="-22178" y="716068"/>
                    <a:pt x="2929" y="744758"/>
                  </a:cubicBezTo>
                  <a:cubicBezTo>
                    <a:pt x="36625" y="771091"/>
                    <a:pt x="86343" y="769354"/>
                    <a:pt x="89534" y="768969"/>
                  </a:cubicBezTo>
                  <a:cubicBezTo>
                    <a:pt x="229110" y="760758"/>
                    <a:pt x="889098" y="765614"/>
                    <a:pt x="1050614" y="767193"/>
                  </a:cubicBezTo>
                  <a:cubicBezTo>
                    <a:pt x="1066071" y="764631"/>
                    <a:pt x="1091476" y="742865"/>
                    <a:pt x="1102635" y="734708"/>
                  </a:cubicBezTo>
                  <a:cubicBezTo>
                    <a:pt x="1106603" y="729411"/>
                    <a:pt x="1104780" y="721545"/>
                    <a:pt x="1102187" y="717412"/>
                  </a:cubicBezTo>
                  <a:close/>
                  <a:moveTo>
                    <a:pt x="169018" y="450008"/>
                  </a:moveTo>
                  <a:cubicBezTo>
                    <a:pt x="171769" y="314400"/>
                    <a:pt x="169577" y="179130"/>
                    <a:pt x="173600" y="44034"/>
                  </a:cubicBezTo>
                  <a:cubicBezTo>
                    <a:pt x="173663" y="41268"/>
                    <a:pt x="172162" y="37110"/>
                    <a:pt x="176468" y="37024"/>
                  </a:cubicBezTo>
                  <a:cubicBezTo>
                    <a:pt x="176908" y="41825"/>
                    <a:pt x="964678" y="24820"/>
                    <a:pt x="954006" y="43460"/>
                  </a:cubicBezTo>
                  <a:cubicBezTo>
                    <a:pt x="956419" y="140461"/>
                    <a:pt x="956623" y="229454"/>
                    <a:pt x="954910" y="337157"/>
                  </a:cubicBezTo>
                  <a:cubicBezTo>
                    <a:pt x="955098" y="389610"/>
                    <a:pt x="951020" y="441914"/>
                    <a:pt x="953558" y="494241"/>
                  </a:cubicBezTo>
                  <a:cubicBezTo>
                    <a:pt x="954619" y="496426"/>
                    <a:pt x="954470" y="500056"/>
                    <a:pt x="950996" y="500033"/>
                  </a:cubicBezTo>
                  <a:cubicBezTo>
                    <a:pt x="947500" y="498186"/>
                    <a:pt x="172272" y="502524"/>
                    <a:pt x="169828" y="499066"/>
                  </a:cubicBezTo>
                  <a:cubicBezTo>
                    <a:pt x="167643" y="483421"/>
                    <a:pt x="169207" y="466031"/>
                    <a:pt x="169018" y="450008"/>
                  </a:cubicBezTo>
                  <a:close/>
                  <a:moveTo>
                    <a:pt x="715873" y="708234"/>
                  </a:moveTo>
                  <a:cubicBezTo>
                    <a:pt x="588375" y="712595"/>
                    <a:pt x="456618" y="714175"/>
                    <a:pt x="332538" y="711141"/>
                  </a:cubicBezTo>
                  <a:cubicBezTo>
                    <a:pt x="329309" y="707526"/>
                    <a:pt x="355240" y="648119"/>
                    <a:pt x="360011" y="648740"/>
                  </a:cubicBezTo>
                  <a:cubicBezTo>
                    <a:pt x="470566" y="649321"/>
                    <a:pt x="589963" y="639436"/>
                    <a:pt x="692055" y="654201"/>
                  </a:cubicBezTo>
                  <a:cubicBezTo>
                    <a:pt x="696574" y="663820"/>
                    <a:pt x="704290" y="672943"/>
                    <a:pt x="707717" y="683826"/>
                  </a:cubicBezTo>
                  <a:cubicBezTo>
                    <a:pt x="708848" y="690773"/>
                    <a:pt x="721288" y="702977"/>
                    <a:pt x="715873" y="708234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FC76036D-69AF-4EBF-B691-82A9A9587A65}"/>
                </a:ext>
              </a:extLst>
            </p:cNvPr>
            <p:cNvSpPr/>
            <p:nvPr/>
          </p:nvSpPr>
          <p:spPr>
            <a:xfrm>
              <a:off x="9234641" y="-3334991"/>
              <a:ext cx="775133" cy="450475"/>
            </a:xfrm>
            <a:custGeom>
              <a:avLst/>
              <a:gdLst>
                <a:gd name="connsiteX0" fmla="*/ 774445 w 775133"/>
                <a:gd name="connsiteY0" fmla="*/ 17207 h 450475"/>
                <a:gd name="connsiteX1" fmla="*/ 768174 w 775133"/>
                <a:gd name="connsiteY1" fmla="*/ 831 h 450475"/>
                <a:gd name="connsiteX2" fmla="*/ 1496 w 775133"/>
                <a:gd name="connsiteY2" fmla="*/ 3330 h 450475"/>
                <a:gd name="connsiteX3" fmla="*/ 3052 w 775133"/>
                <a:gd name="connsiteY3" fmla="*/ 30322 h 450475"/>
                <a:gd name="connsiteX4" fmla="*/ 3846 w 775133"/>
                <a:gd name="connsiteY4" fmla="*/ 75208 h 450475"/>
                <a:gd name="connsiteX5" fmla="*/ 2753 w 775133"/>
                <a:gd name="connsiteY5" fmla="*/ 447714 h 450475"/>
                <a:gd name="connsiteX6" fmla="*/ 763625 w 775133"/>
                <a:gd name="connsiteY6" fmla="*/ 449781 h 450475"/>
                <a:gd name="connsiteX7" fmla="*/ 770650 w 775133"/>
                <a:gd name="connsiteY7" fmla="*/ 442756 h 450475"/>
                <a:gd name="connsiteX8" fmla="*/ 774445 w 775133"/>
                <a:gd name="connsiteY8" fmla="*/ 17207 h 45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133" h="450475">
                  <a:moveTo>
                    <a:pt x="774445" y="17207"/>
                  </a:moveTo>
                  <a:cubicBezTo>
                    <a:pt x="775239" y="11093"/>
                    <a:pt x="776975" y="1129"/>
                    <a:pt x="768174" y="831"/>
                  </a:cubicBezTo>
                  <a:cubicBezTo>
                    <a:pt x="762791" y="3298"/>
                    <a:pt x="4946" y="-3916"/>
                    <a:pt x="1496" y="3330"/>
                  </a:cubicBezTo>
                  <a:cubicBezTo>
                    <a:pt x="-2747" y="11251"/>
                    <a:pt x="3421" y="20948"/>
                    <a:pt x="3052" y="30322"/>
                  </a:cubicBezTo>
                  <a:cubicBezTo>
                    <a:pt x="4584" y="44962"/>
                    <a:pt x="3751" y="60379"/>
                    <a:pt x="3846" y="75208"/>
                  </a:cubicBezTo>
                  <a:cubicBezTo>
                    <a:pt x="7052" y="188459"/>
                    <a:pt x="-1993" y="328436"/>
                    <a:pt x="2753" y="447714"/>
                  </a:cubicBezTo>
                  <a:cubicBezTo>
                    <a:pt x="5535" y="453742"/>
                    <a:pt x="759114" y="447706"/>
                    <a:pt x="763625" y="449781"/>
                  </a:cubicBezTo>
                  <a:cubicBezTo>
                    <a:pt x="767490" y="449773"/>
                    <a:pt x="770641" y="446638"/>
                    <a:pt x="770650" y="442756"/>
                  </a:cubicBezTo>
                  <a:cubicBezTo>
                    <a:pt x="772426" y="300823"/>
                    <a:pt x="773062" y="158551"/>
                    <a:pt x="774445" y="17207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aphic 115">
              <a:extLst>
                <a:ext uri="{FF2B5EF4-FFF2-40B4-BE49-F238E27FC236}">
                  <a16:creationId xmlns:a16="http://schemas.microsoft.com/office/drawing/2014/main" id="{5B9A1022-AA6D-4E20-A4A3-C7288FFBBC2B}"/>
                </a:ext>
              </a:extLst>
            </p:cNvPr>
            <p:cNvGrpSpPr/>
            <p:nvPr/>
          </p:nvGrpSpPr>
          <p:grpSpPr>
            <a:xfrm>
              <a:off x="9048090" y="-3393427"/>
              <a:ext cx="1130378" cy="793729"/>
              <a:chOff x="9048090" y="-3393427"/>
              <a:chExt cx="1130378" cy="793729"/>
            </a:xfrm>
            <a:solidFill>
              <a:srgbClr val="000000"/>
            </a:solidFill>
          </p:grpSpPr>
          <p:sp>
            <p:nvSpPr>
              <p:cNvPr id="67" name="Freeform 146">
                <a:extLst>
                  <a:ext uri="{FF2B5EF4-FFF2-40B4-BE49-F238E27FC236}">
                    <a16:creationId xmlns:a16="http://schemas.microsoft.com/office/drawing/2014/main" id="{B5F67DF7-5BA1-4046-830C-604E5864AABB}"/>
                  </a:ext>
                </a:extLst>
              </p:cNvPr>
              <p:cNvSpPr/>
              <p:nvPr/>
            </p:nvSpPr>
            <p:spPr>
              <a:xfrm>
                <a:off x="9048090" y="-3393427"/>
                <a:ext cx="1130378" cy="793729"/>
              </a:xfrm>
              <a:custGeom>
                <a:avLst/>
                <a:gdLst>
                  <a:gd name="connsiteX0" fmla="*/ 1125262 w 1130378"/>
                  <a:gd name="connsiteY0" fmla="*/ 717612 h 793729"/>
                  <a:gd name="connsiteX1" fmla="*/ 1108579 w 1130378"/>
                  <a:gd name="connsiteY1" fmla="*/ 694910 h 793729"/>
                  <a:gd name="connsiteX2" fmla="*/ 1085186 w 1130378"/>
                  <a:gd name="connsiteY2" fmla="*/ 664664 h 793729"/>
                  <a:gd name="connsiteX3" fmla="*/ 1037628 w 1130378"/>
                  <a:gd name="connsiteY3" fmla="*/ 612078 h 793729"/>
                  <a:gd name="connsiteX4" fmla="*/ 1001080 w 1130378"/>
                  <a:gd name="connsiteY4" fmla="*/ 574642 h 793729"/>
                  <a:gd name="connsiteX5" fmla="*/ 1003540 w 1130378"/>
                  <a:gd name="connsiteY5" fmla="*/ 520727 h 793729"/>
                  <a:gd name="connsiteX6" fmla="*/ 1005520 w 1130378"/>
                  <a:gd name="connsiteY6" fmla="*/ 409425 h 793729"/>
                  <a:gd name="connsiteX7" fmla="*/ 1007288 w 1130378"/>
                  <a:gd name="connsiteY7" fmla="*/ 155387 h 793729"/>
                  <a:gd name="connsiteX8" fmla="*/ 1006817 w 1130378"/>
                  <a:gd name="connsiteY8" fmla="*/ 83194 h 793729"/>
                  <a:gd name="connsiteX9" fmla="*/ 998503 w 1130378"/>
                  <a:gd name="connsiteY9" fmla="*/ 28792 h 793729"/>
                  <a:gd name="connsiteX10" fmla="*/ 967801 w 1130378"/>
                  <a:gd name="connsiteY10" fmla="*/ 197 h 793729"/>
                  <a:gd name="connsiteX11" fmla="*/ 932667 w 1130378"/>
                  <a:gd name="connsiteY11" fmla="*/ 362 h 793729"/>
                  <a:gd name="connsiteX12" fmla="*/ 856176 w 1130378"/>
                  <a:gd name="connsiteY12" fmla="*/ 708 h 793729"/>
                  <a:gd name="connsiteX13" fmla="*/ 628896 w 1130378"/>
                  <a:gd name="connsiteY13" fmla="*/ 1643 h 793729"/>
                  <a:gd name="connsiteX14" fmla="*/ 386198 w 1130378"/>
                  <a:gd name="connsiteY14" fmla="*/ 2436 h 793729"/>
                  <a:gd name="connsiteX15" fmla="*/ 225852 w 1130378"/>
                  <a:gd name="connsiteY15" fmla="*/ 2507 h 793729"/>
                  <a:gd name="connsiteX16" fmla="*/ 158737 w 1130378"/>
                  <a:gd name="connsiteY16" fmla="*/ 11913 h 793729"/>
                  <a:gd name="connsiteX17" fmla="*/ 134989 w 1130378"/>
                  <a:gd name="connsiteY17" fmla="*/ 88082 h 793729"/>
                  <a:gd name="connsiteX18" fmla="*/ 134745 w 1130378"/>
                  <a:gd name="connsiteY18" fmla="*/ 110973 h 793729"/>
                  <a:gd name="connsiteX19" fmla="*/ 134919 w 1130378"/>
                  <a:gd name="connsiteY19" fmla="*/ 335849 h 793729"/>
                  <a:gd name="connsiteX20" fmla="*/ 140411 w 1130378"/>
                  <a:gd name="connsiteY20" fmla="*/ 555719 h 793729"/>
                  <a:gd name="connsiteX21" fmla="*/ 142415 w 1130378"/>
                  <a:gd name="connsiteY21" fmla="*/ 567255 h 793729"/>
                  <a:gd name="connsiteX22" fmla="*/ 143531 w 1130378"/>
                  <a:gd name="connsiteY22" fmla="*/ 579451 h 793729"/>
                  <a:gd name="connsiteX23" fmla="*/ 103345 w 1130378"/>
                  <a:gd name="connsiteY23" fmla="*/ 614773 h 793729"/>
                  <a:gd name="connsiteX24" fmla="*/ 54993 w 1130378"/>
                  <a:gd name="connsiteY24" fmla="*/ 664460 h 793729"/>
                  <a:gd name="connsiteX25" fmla="*/ 20379 w 1130378"/>
                  <a:gd name="connsiteY25" fmla="*/ 707609 h 793729"/>
                  <a:gd name="connsiteX26" fmla="*/ 1707 w 1130378"/>
                  <a:gd name="connsiteY26" fmla="*/ 751575 h 793729"/>
                  <a:gd name="connsiteX27" fmla="*/ 8929 w 1130378"/>
                  <a:gd name="connsiteY27" fmla="*/ 767810 h 793729"/>
                  <a:gd name="connsiteX28" fmla="*/ 35026 w 1130378"/>
                  <a:gd name="connsiteY28" fmla="*/ 784391 h 793729"/>
                  <a:gd name="connsiteX29" fmla="*/ 94991 w 1130378"/>
                  <a:gd name="connsiteY29" fmla="*/ 789451 h 793729"/>
                  <a:gd name="connsiteX30" fmla="*/ 96139 w 1130378"/>
                  <a:gd name="connsiteY30" fmla="*/ 789082 h 793729"/>
                  <a:gd name="connsiteX31" fmla="*/ 179388 w 1130378"/>
                  <a:gd name="connsiteY31" fmla="*/ 792642 h 793729"/>
                  <a:gd name="connsiteX32" fmla="*/ 276035 w 1130378"/>
                  <a:gd name="connsiteY32" fmla="*/ 793537 h 793729"/>
                  <a:gd name="connsiteX33" fmla="*/ 467851 w 1130378"/>
                  <a:gd name="connsiteY33" fmla="*/ 793537 h 793729"/>
                  <a:gd name="connsiteX34" fmla="*/ 851540 w 1130378"/>
                  <a:gd name="connsiteY34" fmla="*/ 793537 h 793729"/>
                  <a:gd name="connsiteX35" fmla="*/ 959110 w 1130378"/>
                  <a:gd name="connsiteY35" fmla="*/ 793537 h 793729"/>
                  <a:gd name="connsiteX36" fmla="*/ 1012097 w 1130378"/>
                  <a:gd name="connsiteY36" fmla="*/ 793537 h 793729"/>
                  <a:gd name="connsiteX37" fmla="*/ 1065438 w 1130378"/>
                  <a:gd name="connsiteY37" fmla="*/ 790536 h 793729"/>
                  <a:gd name="connsiteX38" fmla="*/ 1103668 w 1130378"/>
                  <a:gd name="connsiteY38" fmla="*/ 776242 h 793729"/>
                  <a:gd name="connsiteX39" fmla="*/ 1115911 w 1130378"/>
                  <a:gd name="connsiteY39" fmla="*/ 763881 h 793729"/>
                  <a:gd name="connsiteX40" fmla="*/ 1125262 w 1130378"/>
                  <a:gd name="connsiteY40" fmla="*/ 717612 h 793729"/>
                  <a:gd name="connsiteX41" fmla="*/ 967573 w 1130378"/>
                  <a:gd name="connsiteY41" fmla="*/ 21320 h 793729"/>
                  <a:gd name="connsiteX42" fmla="*/ 967573 w 1130378"/>
                  <a:gd name="connsiteY42" fmla="*/ 21320 h 793729"/>
                  <a:gd name="connsiteX43" fmla="*/ 967573 w 1130378"/>
                  <a:gd name="connsiteY43" fmla="*/ 21320 h 793729"/>
                  <a:gd name="connsiteX44" fmla="*/ 155664 w 1130378"/>
                  <a:gd name="connsiteY44" fmla="*/ 155387 h 793729"/>
                  <a:gd name="connsiteX45" fmla="*/ 156041 w 1130378"/>
                  <a:gd name="connsiteY45" fmla="*/ 89622 h 793729"/>
                  <a:gd name="connsiteX46" fmla="*/ 176087 w 1130378"/>
                  <a:gd name="connsiteY46" fmla="*/ 25696 h 793729"/>
                  <a:gd name="connsiteX47" fmla="*/ 212077 w 1130378"/>
                  <a:gd name="connsiteY47" fmla="*/ 23473 h 793729"/>
                  <a:gd name="connsiteX48" fmla="*/ 338703 w 1130378"/>
                  <a:gd name="connsiteY48" fmla="*/ 23638 h 793729"/>
                  <a:gd name="connsiteX49" fmla="*/ 568035 w 1130378"/>
                  <a:gd name="connsiteY49" fmla="*/ 22970 h 793729"/>
                  <a:gd name="connsiteX50" fmla="*/ 804981 w 1130378"/>
                  <a:gd name="connsiteY50" fmla="*/ 22027 h 793729"/>
                  <a:gd name="connsiteX51" fmla="*/ 954340 w 1130378"/>
                  <a:gd name="connsiteY51" fmla="*/ 21359 h 793729"/>
                  <a:gd name="connsiteX52" fmla="*/ 967054 w 1130378"/>
                  <a:gd name="connsiteY52" fmla="*/ 21304 h 793729"/>
                  <a:gd name="connsiteX53" fmla="*/ 967526 w 1130378"/>
                  <a:gd name="connsiteY53" fmla="*/ 21320 h 793729"/>
                  <a:gd name="connsiteX54" fmla="*/ 980791 w 1130378"/>
                  <a:gd name="connsiteY54" fmla="*/ 42702 h 793729"/>
                  <a:gd name="connsiteX55" fmla="*/ 986118 w 1130378"/>
                  <a:gd name="connsiteY55" fmla="*/ 115798 h 793729"/>
                  <a:gd name="connsiteX56" fmla="*/ 985136 w 1130378"/>
                  <a:gd name="connsiteY56" fmla="*/ 347463 h 793729"/>
                  <a:gd name="connsiteX57" fmla="*/ 981246 w 1130378"/>
                  <a:gd name="connsiteY57" fmla="*/ 557024 h 793729"/>
                  <a:gd name="connsiteX58" fmla="*/ 981003 w 1130378"/>
                  <a:gd name="connsiteY58" fmla="*/ 561919 h 793729"/>
                  <a:gd name="connsiteX59" fmla="*/ 661680 w 1130378"/>
                  <a:gd name="connsiteY59" fmla="*/ 561919 h 793729"/>
                  <a:gd name="connsiteX60" fmla="*/ 335049 w 1130378"/>
                  <a:gd name="connsiteY60" fmla="*/ 561919 h 793729"/>
                  <a:gd name="connsiteX61" fmla="*/ 156670 w 1130378"/>
                  <a:gd name="connsiteY61" fmla="*/ 561919 h 793729"/>
                  <a:gd name="connsiteX62" fmla="*/ 157196 w 1130378"/>
                  <a:gd name="connsiteY62" fmla="*/ 554572 h 793729"/>
                  <a:gd name="connsiteX63" fmla="*/ 156968 w 1130378"/>
                  <a:gd name="connsiteY63" fmla="*/ 515973 h 793729"/>
                  <a:gd name="connsiteX64" fmla="*/ 156473 w 1130378"/>
                  <a:gd name="connsiteY64" fmla="*/ 403460 h 793729"/>
                  <a:gd name="connsiteX65" fmla="*/ 155664 w 1130378"/>
                  <a:gd name="connsiteY65" fmla="*/ 155387 h 793729"/>
                  <a:gd name="connsiteX66" fmla="*/ 25117 w 1130378"/>
                  <a:gd name="connsiteY66" fmla="*/ 737855 h 793729"/>
                  <a:gd name="connsiteX67" fmla="*/ 39481 w 1130378"/>
                  <a:gd name="connsiteY67" fmla="*/ 716748 h 793729"/>
                  <a:gd name="connsiteX68" fmla="*/ 72439 w 1130378"/>
                  <a:gd name="connsiteY68" fmla="*/ 674141 h 793729"/>
                  <a:gd name="connsiteX69" fmla="*/ 116884 w 1130378"/>
                  <a:gd name="connsiteY69" fmla="*/ 624368 h 793729"/>
                  <a:gd name="connsiteX70" fmla="*/ 151562 w 1130378"/>
                  <a:gd name="connsiteY70" fmla="*/ 583018 h 793729"/>
                  <a:gd name="connsiteX71" fmla="*/ 478153 w 1130378"/>
                  <a:gd name="connsiteY71" fmla="*/ 583018 h 793729"/>
                  <a:gd name="connsiteX72" fmla="*/ 804800 w 1130378"/>
                  <a:gd name="connsiteY72" fmla="*/ 583018 h 793729"/>
                  <a:gd name="connsiteX73" fmla="*/ 984460 w 1130378"/>
                  <a:gd name="connsiteY73" fmla="*/ 583018 h 793729"/>
                  <a:gd name="connsiteX74" fmla="*/ 1013378 w 1130378"/>
                  <a:gd name="connsiteY74" fmla="*/ 617971 h 793729"/>
                  <a:gd name="connsiteX75" fmla="*/ 1056669 w 1130378"/>
                  <a:gd name="connsiteY75" fmla="*/ 663203 h 793729"/>
                  <a:gd name="connsiteX76" fmla="*/ 1093861 w 1130378"/>
                  <a:gd name="connsiteY76" fmla="*/ 714587 h 793729"/>
                  <a:gd name="connsiteX77" fmla="*/ 1106646 w 1130378"/>
                  <a:gd name="connsiteY77" fmla="*/ 734256 h 793729"/>
                  <a:gd name="connsiteX78" fmla="*/ 1109012 w 1130378"/>
                  <a:gd name="connsiteY78" fmla="*/ 742680 h 793729"/>
                  <a:gd name="connsiteX79" fmla="*/ 1107511 w 1130378"/>
                  <a:gd name="connsiteY79" fmla="*/ 745815 h 793729"/>
                  <a:gd name="connsiteX80" fmla="*/ 1105082 w 1130378"/>
                  <a:gd name="connsiteY80" fmla="*/ 748117 h 793729"/>
                  <a:gd name="connsiteX81" fmla="*/ 1054854 w 1130378"/>
                  <a:gd name="connsiteY81" fmla="*/ 745084 h 793729"/>
                  <a:gd name="connsiteX82" fmla="*/ 1001858 w 1130378"/>
                  <a:gd name="connsiteY82" fmla="*/ 745084 h 793729"/>
                  <a:gd name="connsiteX83" fmla="*/ 894280 w 1130378"/>
                  <a:gd name="connsiteY83" fmla="*/ 745084 h 793729"/>
                  <a:gd name="connsiteX84" fmla="*/ 682150 w 1130378"/>
                  <a:gd name="connsiteY84" fmla="*/ 745084 h 793729"/>
                  <a:gd name="connsiteX85" fmla="*/ 256279 w 1130378"/>
                  <a:gd name="connsiteY85" fmla="*/ 745084 h 793729"/>
                  <a:gd name="connsiteX86" fmla="*/ 137779 w 1130378"/>
                  <a:gd name="connsiteY86" fmla="*/ 745831 h 793729"/>
                  <a:gd name="connsiteX87" fmla="*/ 19113 w 1130378"/>
                  <a:gd name="connsiteY87" fmla="*/ 750640 h 793729"/>
                  <a:gd name="connsiteX88" fmla="*/ 25117 w 1130378"/>
                  <a:gd name="connsiteY88" fmla="*/ 737855 h 793729"/>
                  <a:gd name="connsiteX89" fmla="*/ 1019885 w 1130378"/>
                  <a:gd name="connsiteY89" fmla="*/ 772446 h 793729"/>
                  <a:gd name="connsiteX90" fmla="*/ 971573 w 1130378"/>
                  <a:gd name="connsiteY90" fmla="*/ 772446 h 793729"/>
                  <a:gd name="connsiteX91" fmla="*/ 874926 w 1130378"/>
                  <a:gd name="connsiteY91" fmla="*/ 772446 h 793729"/>
                  <a:gd name="connsiteX92" fmla="*/ 683109 w 1130378"/>
                  <a:gd name="connsiteY92" fmla="*/ 772446 h 793729"/>
                  <a:gd name="connsiteX93" fmla="*/ 299420 w 1130378"/>
                  <a:gd name="connsiteY93" fmla="*/ 772446 h 793729"/>
                  <a:gd name="connsiteX94" fmla="*/ 191851 w 1130378"/>
                  <a:gd name="connsiteY94" fmla="*/ 773201 h 793729"/>
                  <a:gd name="connsiteX95" fmla="*/ 100005 w 1130378"/>
                  <a:gd name="connsiteY95" fmla="*/ 776556 h 793729"/>
                  <a:gd name="connsiteX96" fmla="*/ 94983 w 1130378"/>
                  <a:gd name="connsiteY96" fmla="*/ 772761 h 793729"/>
                  <a:gd name="connsiteX97" fmla="*/ 43992 w 1130378"/>
                  <a:gd name="connsiteY97" fmla="*/ 765343 h 793729"/>
                  <a:gd name="connsiteX98" fmla="*/ 36763 w 1130378"/>
                  <a:gd name="connsiteY98" fmla="*/ 762891 h 793729"/>
                  <a:gd name="connsiteX99" fmla="*/ 36700 w 1130378"/>
                  <a:gd name="connsiteY99" fmla="*/ 762144 h 793729"/>
                  <a:gd name="connsiteX100" fmla="*/ 122196 w 1130378"/>
                  <a:gd name="connsiteY100" fmla="*/ 765256 h 793729"/>
                  <a:gd name="connsiteX101" fmla="*/ 229774 w 1130378"/>
                  <a:gd name="connsiteY101" fmla="*/ 766168 h 793729"/>
                  <a:gd name="connsiteX102" fmla="*/ 441904 w 1130378"/>
                  <a:gd name="connsiteY102" fmla="*/ 766168 h 793729"/>
                  <a:gd name="connsiteX103" fmla="*/ 867775 w 1130378"/>
                  <a:gd name="connsiteY103" fmla="*/ 766168 h 793729"/>
                  <a:gd name="connsiteX104" fmla="*/ 986276 w 1130378"/>
                  <a:gd name="connsiteY104" fmla="*/ 766168 h 793729"/>
                  <a:gd name="connsiteX105" fmla="*/ 1047066 w 1130378"/>
                  <a:gd name="connsiteY105" fmla="*/ 766168 h 793729"/>
                  <a:gd name="connsiteX106" fmla="*/ 1079245 w 1130378"/>
                  <a:gd name="connsiteY106" fmla="*/ 766168 h 793729"/>
                  <a:gd name="connsiteX107" fmla="*/ 1063199 w 1130378"/>
                  <a:gd name="connsiteY107" fmla="*/ 774930 h 793729"/>
                  <a:gd name="connsiteX108" fmla="*/ 1019885 w 1130378"/>
                  <a:gd name="connsiteY108" fmla="*/ 772446 h 79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</a:cxnLst>
                <a:rect l="l" t="t" r="r" b="b"/>
                <a:pathLst>
                  <a:path w="1130378" h="793729">
                    <a:moveTo>
                      <a:pt x="1125262" y="717612"/>
                    </a:moveTo>
                    <a:cubicBezTo>
                      <a:pt x="1120886" y="709259"/>
                      <a:pt x="1114387" y="702265"/>
                      <a:pt x="1108579" y="694910"/>
                    </a:cubicBezTo>
                    <a:cubicBezTo>
                      <a:pt x="1100682" y="684907"/>
                      <a:pt x="1093099" y="674660"/>
                      <a:pt x="1085186" y="664664"/>
                    </a:cubicBezTo>
                    <a:cubicBezTo>
                      <a:pt x="1070468" y="646072"/>
                      <a:pt x="1054680" y="628548"/>
                      <a:pt x="1037628" y="612078"/>
                    </a:cubicBezTo>
                    <a:cubicBezTo>
                      <a:pt x="1025197" y="600070"/>
                      <a:pt x="1013716" y="586570"/>
                      <a:pt x="1001080" y="574642"/>
                    </a:cubicBezTo>
                    <a:cubicBezTo>
                      <a:pt x="1003941" y="557079"/>
                      <a:pt x="1003084" y="538361"/>
                      <a:pt x="1003540" y="520727"/>
                    </a:cubicBezTo>
                    <a:cubicBezTo>
                      <a:pt x="1004499" y="483637"/>
                      <a:pt x="1005041" y="446530"/>
                      <a:pt x="1005520" y="409425"/>
                    </a:cubicBezTo>
                    <a:cubicBezTo>
                      <a:pt x="1006612" y="324753"/>
                      <a:pt x="1007273" y="240066"/>
                      <a:pt x="1007288" y="155387"/>
                    </a:cubicBezTo>
                    <a:cubicBezTo>
                      <a:pt x="1007296" y="131333"/>
                      <a:pt x="1007492" y="107240"/>
                      <a:pt x="1006817" y="83194"/>
                    </a:cubicBezTo>
                    <a:cubicBezTo>
                      <a:pt x="1006306" y="65105"/>
                      <a:pt x="1004939" y="45837"/>
                      <a:pt x="998503" y="28792"/>
                    </a:cubicBezTo>
                    <a:cubicBezTo>
                      <a:pt x="993411" y="15300"/>
                      <a:pt x="983698" y="888"/>
                      <a:pt x="967801" y="197"/>
                    </a:cubicBezTo>
                    <a:cubicBezTo>
                      <a:pt x="956147" y="-306"/>
                      <a:pt x="944329" y="307"/>
                      <a:pt x="932667" y="362"/>
                    </a:cubicBezTo>
                    <a:cubicBezTo>
                      <a:pt x="907168" y="480"/>
                      <a:pt x="881676" y="598"/>
                      <a:pt x="856176" y="708"/>
                    </a:cubicBezTo>
                    <a:cubicBezTo>
                      <a:pt x="780416" y="1038"/>
                      <a:pt x="704656" y="1360"/>
                      <a:pt x="628896" y="1643"/>
                    </a:cubicBezTo>
                    <a:cubicBezTo>
                      <a:pt x="547996" y="1949"/>
                      <a:pt x="467097" y="2240"/>
                      <a:pt x="386198" y="2436"/>
                    </a:cubicBezTo>
                    <a:cubicBezTo>
                      <a:pt x="332754" y="2562"/>
                      <a:pt x="279296" y="2814"/>
                      <a:pt x="225852" y="2507"/>
                    </a:cubicBezTo>
                    <a:cubicBezTo>
                      <a:pt x="203418" y="2381"/>
                      <a:pt x="177423" y="-2781"/>
                      <a:pt x="158737" y="11913"/>
                    </a:cubicBezTo>
                    <a:cubicBezTo>
                      <a:pt x="136577" y="29335"/>
                      <a:pt x="135712" y="62308"/>
                      <a:pt x="134989" y="88082"/>
                    </a:cubicBezTo>
                    <a:cubicBezTo>
                      <a:pt x="134777" y="95705"/>
                      <a:pt x="134793" y="103343"/>
                      <a:pt x="134745" y="110973"/>
                    </a:cubicBezTo>
                    <a:cubicBezTo>
                      <a:pt x="134274" y="185924"/>
                      <a:pt x="134510" y="260890"/>
                      <a:pt x="134919" y="335849"/>
                    </a:cubicBezTo>
                    <a:cubicBezTo>
                      <a:pt x="135311" y="408969"/>
                      <a:pt x="134156" y="482796"/>
                      <a:pt x="140411" y="555719"/>
                    </a:cubicBezTo>
                    <a:cubicBezTo>
                      <a:pt x="140687" y="558925"/>
                      <a:pt x="141417" y="562996"/>
                      <a:pt x="142415" y="567255"/>
                    </a:cubicBezTo>
                    <a:cubicBezTo>
                      <a:pt x="140498" y="571074"/>
                      <a:pt x="140867" y="576111"/>
                      <a:pt x="143531" y="579451"/>
                    </a:cubicBezTo>
                    <a:cubicBezTo>
                      <a:pt x="129512" y="590444"/>
                      <a:pt x="116397" y="602805"/>
                      <a:pt x="103345" y="614773"/>
                    </a:cubicBezTo>
                    <a:cubicBezTo>
                      <a:pt x="86292" y="630403"/>
                      <a:pt x="69924" y="646764"/>
                      <a:pt x="54993" y="664460"/>
                    </a:cubicBezTo>
                    <a:cubicBezTo>
                      <a:pt x="43143" y="678502"/>
                      <a:pt x="31537" y="693008"/>
                      <a:pt x="20379" y="707609"/>
                    </a:cubicBezTo>
                    <a:cubicBezTo>
                      <a:pt x="13707" y="716339"/>
                      <a:pt x="-5844" y="739285"/>
                      <a:pt x="1707" y="751575"/>
                    </a:cubicBezTo>
                    <a:cubicBezTo>
                      <a:pt x="1881" y="757351"/>
                      <a:pt x="5739" y="763865"/>
                      <a:pt x="8929" y="767810"/>
                    </a:cubicBezTo>
                    <a:cubicBezTo>
                      <a:pt x="15687" y="776163"/>
                      <a:pt x="25022" y="780933"/>
                      <a:pt x="35026" y="784391"/>
                    </a:cubicBezTo>
                    <a:cubicBezTo>
                      <a:pt x="53493" y="790787"/>
                      <a:pt x="75857" y="793632"/>
                      <a:pt x="94991" y="789451"/>
                    </a:cubicBezTo>
                    <a:cubicBezTo>
                      <a:pt x="95400" y="789365"/>
                      <a:pt x="95769" y="789223"/>
                      <a:pt x="96139" y="789082"/>
                    </a:cubicBezTo>
                    <a:cubicBezTo>
                      <a:pt x="123752" y="791652"/>
                      <a:pt x="151680" y="792335"/>
                      <a:pt x="179388" y="792642"/>
                    </a:cubicBezTo>
                    <a:cubicBezTo>
                      <a:pt x="211606" y="793003"/>
                      <a:pt x="243816" y="793537"/>
                      <a:pt x="276035" y="793537"/>
                    </a:cubicBezTo>
                    <a:cubicBezTo>
                      <a:pt x="339976" y="793537"/>
                      <a:pt x="403910" y="793537"/>
                      <a:pt x="467851" y="793537"/>
                    </a:cubicBezTo>
                    <a:cubicBezTo>
                      <a:pt x="595750" y="793537"/>
                      <a:pt x="723642" y="793537"/>
                      <a:pt x="851540" y="793537"/>
                    </a:cubicBezTo>
                    <a:cubicBezTo>
                      <a:pt x="887397" y="793537"/>
                      <a:pt x="923253" y="793537"/>
                      <a:pt x="959110" y="793537"/>
                    </a:cubicBezTo>
                    <a:cubicBezTo>
                      <a:pt x="976775" y="793537"/>
                      <a:pt x="994432" y="793537"/>
                      <a:pt x="1012097" y="793537"/>
                    </a:cubicBezTo>
                    <a:cubicBezTo>
                      <a:pt x="1029959" y="793537"/>
                      <a:pt x="1048032" y="794865"/>
                      <a:pt x="1065438" y="790536"/>
                    </a:cubicBezTo>
                    <a:cubicBezTo>
                      <a:pt x="1078444" y="793860"/>
                      <a:pt x="1094066" y="783801"/>
                      <a:pt x="1103668" y="776242"/>
                    </a:cubicBezTo>
                    <a:cubicBezTo>
                      <a:pt x="1108281" y="772619"/>
                      <a:pt x="1112501" y="768494"/>
                      <a:pt x="1115911" y="763881"/>
                    </a:cubicBezTo>
                    <a:cubicBezTo>
                      <a:pt x="1134087" y="757744"/>
                      <a:pt x="1132578" y="731600"/>
                      <a:pt x="1125262" y="717612"/>
                    </a:cubicBezTo>
                    <a:close/>
                    <a:moveTo>
                      <a:pt x="967573" y="21320"/>
                    </a:moveTo>
                    <a:cubicBezTo>
                      <a:pt x="968642" y="21406"/>
                      <a:pt x="968980" y="21783"/>
                      <a:pt x="967573" y="21320"/>
                    </a:cubicBezTo>
                    <a:lnTo>
                      <a:pt x="967573" y="21320"/>
                    </a:lnTo>
                    <a:close/>
                    <a:moveTo>
                      <a:pt x="155664" y="155387"/>
                    </a:moveTo>
                    <a:cubicBezTo>
                      <a:pt x="155703" y="133471"/>
                      <a:pt x="155562" y="111531"/>
                      <a:pt x="156041" y="89622"/>
                    </a:cubicBezTo>
                    <a:cubicBezTo>
                      <a:pt x="156466" y="70315"/>
                      <a:pt x="155098" y="35558"/>
                      <a:pt x="176087" y="25696"/>
                    </a:cubicBezTo>
                    <a:cubicBezTo>
                      <a:pt x="187277" y="20439"/>
                      <a:pt x="200157" y="23245"/>
                      <a:pt x="212077" y="23473"/>
                    </a:cubicBezTo>
                    <a:cubicBezTo>
                      <a:pt x="254268" y="24258"/>
                      <a:pt x="296513" y="23708"/>
                      <a:pt x="338703" y="23638"/>
                    </a:cubicBezTo>
                    <a:cubicBezTo>
                      <a:pt x="415147" y="23504"/>
                      <a:pt x="491591" y="23245"/>
                      <a:pt x="568035" y="22970"/>
                    </a:cubicBezTo>
                    <a:cubicBezTo>
                      <a:pt x="647017" y="22687"/>
                      <a:pt x="725999" y="22365"/>
                      <a:pt x="804981" y="22027"/>
                    </a:cubicBezTo>
                    <a:cubicBezTo>
                      <a:pt x="854770" y="21815"/>
                      <a:pt x="904551" y="21595"/>
                      <a:pt x="954340" y="21359"/>
                    </a:cubicBezTo>
                    <a:cubicBezTo>
                      <a:pt x="958576" y="21343"/>
                      <a:pt x="962819" y="21382"/>
                      <a:pt x="967054" y="21304"/>
                    </a:cubicBezTo>
                    <a:cubicBezTo>
                      <a:pt x="967219" y="21304"/>
                      <a:pt x="967377" y="21304"/>
                      <a:pt x="967526" y="21320"/>
                    </a:cubicBezTo>
                    <a:cubicBezTo>
                      <a:pt x="975659" y="24298"/>
                      <a:pt x="978779" y="35118"/>
                      <a:pt x="980791" y="42702"/>
                    </a:cubicBezTo>
                    <a:cubicBezTo>
                      <a:pt x="987038" y="66244"/>
                      <a:pt x="985985" y="91603"/>
                      <a:pt x="986118" y="115798"/>
                    </a:cubicBezTo>
                    <a:cubicBezTo>
                      <a:pt x="986519" y="193020"/>
                      <a:pt x="985891" y="270249"/>
                      <a:pt x="985136" y="347463"/>
                    </a:cubicBezTo>
                    <a:cubicBezTo>
                      <a:pt x="984453" y="417275"/>
                      <a:pt x="984476" y="487267"/>
                      <a:pt x="981246" y="557024"/>
                    </a:cubicBezTo>
                    <a:cubicBezTo>
                      <a:pt x="981168" y="558658"/>
                      <a:pt x="981089" y="560285"/>
                      <a:pt x="981003" y="561919"/>
                    </a:cubicBezTo>
                    <a:cubicBezTo>
                      <a:pt x="874565" y="561919"/>
                      <a:pt x="768126" y="561919"/>
                      <a:pt x="661680" y="561919"/>
                    </a:cubicBezTo>
                    <a:cubicBezTo>
                      <a:pt x="552805" y="561919"/>
                      <a:pt x="443924" y="561919"/>
                      <a:pt x="335049" y="561919"/>
                    </a:cubicBezTo>
                    <a:cubicBezTo>
                      <a:pt x="275587" y="561919"/>
                      <a:pt x="216132" y="561919"/>
                      <a:pt x="156670" y="561919"/>
                    </a:cubicBezTo>
                    <a:cubicBezTo>
                      <a:pt x="156961" y="559357"/>
                      <a:pt x="157196" y="557228"/>
                      <a:pt x="157196" y="554572"/>
                    </a:cubicBezTo>
                    <a:cubicBezTo>
                      <a:pt x="157220" y="541708"/>
                      <a:pt x="156937" y="528836"/>
                      <a:pt x="156968" y="515973"/>
                    </a:cubicBezTo>
                    <a:cubicBezTo>
                      <a:pt x="157055" y="478474"/>
                      <a:pt x="156811" y="440959"/>
                      <a:pt x="156473" y="403460"/>
                    </a:cubicBezTo>
                    <a:cubicBezTo>
                      <a:pt x="155735" y="320777"/>
                      <a:pt x="155499" y="238078"/>
                      <a:pt x="155664" y="155387"/>
                    </a:cubicBezTo>
                    <a:close/>
                    <a:moveTo>
                      <a:pt x="25117" y="737855"/>
                    </a:moveTo>
                    <a:cubicBezTo>
                      <a:pt x="29266" y="730429"/>
                      <a:pt x="34287" y="723467"/>
                      <a:pt x="39481" y="716748"/>
                    </a:cubicBezTo>
                    <a:cubicBezTo>
                      <a:pt x="50436" y="702564"/>
                      <a:pt x="61146" y="688042"/>
                      <a:pt x="72439" y="674141"/>
                    </a:cubicBezTo>
                    <a:cubicBezTo>
                      <a:pt x="86458" y="656877"/>
                      <a:pt x="101891" y="640775"/>
                      <a:pt x="116884" y="624368"/>
                    </a:cubicBezTo>
                    <a:cubicBezTo>
                      <a:pt x="128875" y="611245"/>
                      <a:pt x="141567" y="597909"/>
                      <a:pt x="151562" y="583018"/>
                    </a:cubicBezTo>
                    <a:cubicBezTo>
                      <a:pt x="260428" y="583018"/>
                      <a:pt x="369287" y="583018"/>
                      <a:pt x="478153" y="583018"/>
                    </a:cubicBezTo>
                    <a:cubicBezTo>
                      <a:pt x="587036" y="583018"/>
                      <a:pt x="695918" y="583018"/>
                      <a:pt x="804800" y="583018"/>
                    </a:cubicBezTo>
                    <a:cubicBezTo>
                      <a:pt x="864687" y="583018"/>
                      <a:pt x="924573" y="583018"/>
                      <a:pt x="984460" y="583018"/>
                    </a:cubicBezTo>
                    <a:cubicBezTo>
                      <a:pt x="990872" y="596605"/>
                      <a:pt x="1002785" y="607591"/>
                      <a:pt x="1013378" y="617971"/>
                    </a:cubicBezTo>
                    <a:cubicBezTo>
                      <a:pt x="1028293" y="632579"/>
                      <a:pt x="1043624" y="646834"/>
                      <a:pt x="1056669" y="663203"/>
                    </a:cubicBezTo>
                    <a:cubicBezTo>
                      <a:pt x="1069855" y="679752"/>
                      <a:pt x="1081139" y="697700"/>
                      <a:pt x="1093861" y="714587"/>
                    </a:cubicBezTo>
                    <a:cubicBezTo>
                      <a:pt x="1098537" y="720795"/>
                      <a:pt x="1103236" y="727254"/>
                      <a:pt x="1106646" y="734256"/>
                    </a:cubicBezTo>
                    <a:cubicBezTo>
                      <a:pt x="1108116" y="737273"/>
                      <a:pt x="1109664" y="740338"/>
                      <a:pt x="1109012" y="742680"/>
                    </a:cubicBezTo>
                    <a:cubicBezTo>
                      <a:pt x="1108705" y="743764"/>
                      <a:pt x="1108155" y="744801"/>
                      <a:pt x="1107511" y="745815"/>
                    </a:cubicBezTo>
                    <a:cubicBezTo>
                      <a:pt x="1106701" y="746585"/>
                      <a:pt x="1105892" y="747347"/>
                      <a:pt x="1105082" y="748117"/>
                    </a:cubicBezTo>
                    <a:cubicBezTo>
                      <a:pt x="1088478" y="744401"/>
                      <a:pt x="1071835" y="745084"/>
                      <a:pt x="1054854" y="745084"/>
                    </a:cubicBezTo>
                    <a:cubicBezTo>
                      <a:pt x="1037189" y="745084"/>
                      <a:pt x="1019523" y="745084"/>
                      <a:pt x="1001858" y="745084"/>
                    </a:cubicBezTo>
                    <a:cubicBezTo>
                      <a:pt x="966002" y="745084"/>
                      <a:pt x="930137" y="745084"/>
                      <a:pt x="894280" y="745084"/>
                    </a:cubicBezTo>
                    <a:cubicBezTo>
                      <a:pt x="823573" y="745084"/>
                      <a:pt x="752866" y="745084"/>
                      <a:pt x="682150" y="745084"/>
                    </a:cubicBezTo>
                    <a:cubicBezTo>
                      <a:pt x="540193" y="745084"/>
                      <a:pt x="398236" y="745084"/>
                      <a:pt x="256279" y="745084"/>
                    </a:cubicBezTo>
                    <a:cubicBezTo>
                      <a:pt x="216777" y="745084"/>
                      <a:pt x="177282" y="745438"/>
                      <a:pt x="137779" y="745831"/>
                    </a:cubicBezTo>
                    <a:cubicBezTo>
                      <a:pt x="98260" y="746232"/>
                      <a:pt x="58443" y="746656"/>
                      <a:pt x="19113" y="750640"/>
                    </a:cubicBezTo>
                    <a:cubicBezTo>
                      <a:pt x="21573" y="746789"/>
                      <a:pt x="22885" y="741847"/>
                      <a:pt x="25117" y="737855"/>
                    </a:cubicBezTo>
                    <a:close/>
                    <a:moveTo>
                      <a:pt x="1019885" y="772446"/>
                    </a:moveTo>
                    <a:cubicBezTo>
                      <a:pt x="1003783" y="772446"/>
                      <a:pt x="987674" y="772446"/>
                      <a:pt x="971573" y="772446"/>
                    </a:cubicBezTo>
                    <a:cubicBezTo>
                      <a:pt x="939355" y="772446"/>
                      <a:pt x="907136" y="772446"/>
                      <a:pt x="874926" y="772446"/>
                    </a:cubicBezTo>
                    <a:cubicBezTo>
                      <a:pt x="810985" y="772446"/>
                      <a:pt x="747051" y="772446"/>
                      <a:pt x="683109" y="772446"/>
                    </a:cubicBezTo>
                    <a:cubicBezTo>
                      <a:pt x="555210" y="772446"/>
                      <a:pt x="427311" y="772446"/>
                      <a:pt x="299420" y="772446"/>
                    </a:cubicBezTo>
                    <a:cubicBezTo>
                      <a:pt x="263556" y="772446"/>
                      <a:pt x="227707" y="772800"/>
                      <a:pt x="191851" y="773201"/>
                    </a:cubicBezTo>
                    <a:cubicBezTo>
                      <a:pt x="161290" y="773539"/>
                      <a:pt x="130486" y="773924"/>
                      <a:pt x="100005" y="776556"/>
                    </a:cubicBezTo>
                    <a:cubicBezTo>
                      <a:pt x="98991" y="774725"/>
                      <a:pt x="97333" y="773279"/>
                      <a:pt x="94983" y="772761"/>
                    </a:cubicBezTo>
                    <a:cubicBezTo>
                      <a:pt x="78120" y="769028"/>
                      <a:pt x="60761" y="770136"/>
                      <a:pt x="43992" y="765343"/>
                    </a:cubicBezTo>
                    <a:cubicBezTo>
                      <a:pt x="41580" y="764651"/>
                      <a:pt x="39152" y="763834"/>
                      <a:pt x="36763" y="762891"/>
                    </a:cubicBezTo>
                    <a:cubicBezTo>
                      <a:pt x="36024" y="762600"/>
                      <a:pt x="35993" y="762089"/>
                      <a:pt x="36700" y="762144"/>
                    </a:cubicBezTo>
                    <a:cubicBezTo>
                      <a:pt x="65115" y="764321"/>
                      <a:pt x="93742" y="764965"/>
                      <a:pt x="122196" y="765256"/>
                    </a:cubicBezTo>
                    <a:cubicBezTo>
                      <a:pt x="158053" y="765618"/>
                      <a:pt x="193917" y="766168"/>
                      <a:pt x="229774" y="766168"/>
                    </a:cubicBezTo>
                    <a:cubicBezTo>
                      <a:pt x="300481" y="766168"/>
                      <a:pt x="371188" y="766168"/>
                      <a:pt x="441904" y="766168"/>
                    </a:cubicBezTo>
                    <a:cubicBezTo>
                      <a:pt x="583861" y="766168"/>
                      <a:pt x="725818" y="766168"/>
                      <a:pt x="867775" y="766168"/>
                    </a:cubicBezTo>
                    <a:cubicBezTo>
                      <a:pt x="907278" y="766168"/>
                      <a:pt x="946773" y="766168"/>
                      <a:pt x="986276" y="766168"/>
                    </a:cubicBezTo>
                    <a:cubicBezTo>
                      <a:pt x="1006542" y="766168"/>
                      <a:pt x="1026800" y="766168"/>
                      <a:pt x="1047066" y="766168"/>
                    </a:cubicBezTo>
                    <a:cubicBezTo>
                      <a:pt x="1057800" y="766168"/>
                      <a:pt x="1068558" y="766537"/>
                      <a:pt x="1079245" y="766168"/>
                    </a:cubicBezTo>
                    <a:cubicBezTo>
                      <a:pt x="1073548" y="768698"/>
                      <a:pt x="1067717" y="771189"/>
                      <a:pt x="1063199" y="774930"/>
                    </a:cubicBezTo>
                    <a:cubicBezTo>
                      <a:pt x="1048921" y="771794"/>
                      <a:pt x="1034540" y="772446"/>
                      <a:pt x="1019885" y="7724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147">
                <a:extLst>
                  <a:ext uri="{FF2B5EF4-FFF2-40B4-BE49-F238E27FC236}">
                    <a16:creationId xmlns:a16="http://schemas.microsoft.com/office/drawing/2014/main" id="{CDE7FC5E-B9B7-4E87-AE86-2D3999525D51}"/>
                  </a:ext>
                </a:extLst>
              </p:cNvPr>
              <p:cNvSpPr/>
              <p:nvPr/>
            </p:nvSpPr>
            <p:spPr>
              <a:xfrm>
                <a:off x="9220853" y="-3369705"/>
                <a:ext cx="801360" cy="497924"/>
              </a:xfrm>
              <a:custGeom>
                <a:avLst/>
                <a:gdLst>
                  <a:gd name="connsiteX0" fmla="*/ 10545 w 801360"/>
                  <a:gd name="connsiteY0" fmla="*/ 497924 h 497924"/>
                  <a:gd name="connsiteX1" fmla="*/ 618010 w 801360"/>
                  <a:gd name="connsiteY1" fmla="*/ 497924 h 497924"/>
                  <a:gd name="connsiteX2" fmla="*/ 789309 w 801360"/>
                  <a:gd name="connsiteY2" fmla="*/ 497924 h 497924"/>
                  <a:gd name="connsiteX3" fmla="*/ 797930 w 801360"/>
                  <a:gd name="connsiteY3" fmla="*/ 481509 h 497924"/>
                  <a:gd name="connsiteX4" fmla="*/ 798064 w 801360"/>
                  <a:gd name="connsiteY4" fmla="*/ 479827 h 497924"/>
                  <a:gd name="connsiteX5" fmla="*/ 800193 w 801360"/>
                  <a:gd name="connsiteY5" fmla="*/ 328102 h 497924"/>
                  <a:gd name="connsiteX6" fmla="*/ 801222 w 801360"/>
                  <a:gd name="connsiteY6" fmla="*/ 109261 h 497924"/>
                  <a:gd name="connsiteX7" fmla="*/ 800397 w 801360"/>
                  <a:gd name="connsiteY7" fmla="*/ 63676 h 497924"/>
                  <a:gd name="connsiteX8" fmla="*/ 796829 w 801360"/>
                  <a:gd name="connsiteY8" fmla="*/ 39748 h 497924"/>
                  <a:gd name="connsiteX9" fmla="*/ 790323 w 801360"/>
                  <a:gd name="connsiteY9" fmla="*/ 20857 h 497924"/>
                  <a:gd name="connsiteX10" fmla="*/ 405487 w 801360"/>
                  <a:gd name="connsiteY10" fmla="*/ 20857 h 497924"/>
                  <a:gd name="connsiteX11" fmla="*/ 408795 w 801360"/>
                  <a:gd name="connsiteY11" fmla="*/ 17353 h 497924"/>
                  <a:gd name="connsiteX12" fmla="*/ 409911 w 801360"/>
                  <a:gd name="connsiteY12" fmla="*/ 14705 h 497924"/>
                  <a:gd name="connsiteX13" fmla="*/ 409911 w 801360"/>
                  <a:gd name="connsiteY13" fmla="*/ 8913 h 497924"/>
                  <a:gd name="connsiteX14" fmla="*/ 407593 w 801360"/>
                  <a:gd name="connsiteY14" fmla="*/ 4332 h 497924"/>
                  <a:gd name="connsiteX15" fmla="*/ 404513 w 801360"/>
                  <a:gd name="connsiteY15" fmla="*/ 1503 h 497924"/>
                  <a:gd name="connsiteX16" fmla="*/ 401888 w 801360"/>
                  <a:gd name="connsiteY16" fmla="*/ 395 h 497924"/>
                  <a:gd name="connsiteX17" fmla="*/ 396050 w 801360"/>
                  <a:gd name="connsiteY17" fmla="*/ 395 h 497924"/>
                  <a:gd name="connsiteX18" fmla="*/ 393425 w 801360"/>
                  <a:gd name="connsiteY18" fmla="*/ 1503 h 497924"/>
                  <a:gd name="connsiteX19" fmla="*/ 389480 w 801360"/>
                  <a:gd name="connsiteY19" fmla="*/ 5440 h 497924"/>
                  <a:gd name="connsiteX20" fmla="*/ 388262 w 801360"/>
                  <a:gd name="connsiteY20" fmla="*/ 8347 h 497924"/>
                  <a:gd name="connsiteX21" fmla="*/ 388223 w 801360"/>
                  <a:gd name="connsiteY21" fmla="*/ 8504 h 497924"/>
                  <a:gd name="connsiteX22" fmla="*/ 388207 w 801360"/>
                  <a:gd name="connsiteY22" fmla="*/ 8583 h 497924"/>
                  <a:gd name="connsiteX23" fmla="*/ 387814 w 801360"/>
                  <a:gd name="connsiteY23" fmla="*/ 11498 h 497924"/>
                  <a:gd name="connsiteX24" fmla="*/ 389354 w 801360"/>
                  <a:gd name="connsiteY24" fmla="*/ 17423 h 497924"/>
                  <a:gd name="connsiteX25" fmla="*/ 392529 w 801360"/>
                  <a:gd name="connsiteY25" fmla="*/ 20865 h 497924"/>
                  <a:gd name="connsiteX26" fmla="*/ 186324 w 801360"/>
                  <a:gd name="connsiteY26" fmla="*/ 20865 h 497924"/>
                  <a:gd name="connsiteX27" fmla="*/ 14789 w 801360"/>
                  <a:gd name="connsiteY27" fmla="*/ 20865 h 497924"/>
                  <a:gd name="connsiteX28" fmla="*/ 4935 w 801360"/>
                  <a:gd name="connsiteY28" fmla="*/ 34216 h 497924"/>
                  <a:gd name="connsiteX29" fmla="*/ 4896 w 801360"/>
                  <a:gd name="connsiteY29" fmla="*/ 34751 h 497924"/>
                  <a:gd name="connsiteX30" fmla="*/ 3057 w 801360"/>
                  <a:gd name="connsiteY30" fmla="*/ 60179 h 497924"/>
                  <a:gd name="connsiteX31" fmla="*/ 3081 w 801360"/>
                  <a:gd name="connsiteY31" fmla="*/ 98433 h 497924"/>
                  <a:gd name="connsiteX32" fmla="*/ 2978 w 801360"/>
                  <a:gd name="connsiteY32" fmla="*/ 200408 h 497924"/>
                  <a:gd name="connsiteX33" fmla="*/ 613 w 801360"/>
                  <a:gd name="connsiteY33" fmla="*/ 415870 h 497924"/>
                  <a:gd name="connsiteX34" fmla="*/ 0 w 801360"/>
                  <a:gd name="connsiteY34" fmla="*/ 479843 h 497924"/>
                  <a:gd name="connsiteX35" fmla="*/ 825 w 801360"/>
                  <a:gd name="connsiteY35" fmla="*/ 484094 h 497924"/>
                  <a:gd name="connsiteX36" fmla="*/ 10545 w 801360"/>
                  <a:gd name="connsiteY36" fmla="*/ 497924 h 497924"/>
                  <a:gd name="connsiteX37" fmla="*/ 619032 w 801360"/>
                  <a:gd name="connsiteY37" fmla="*/ 41941 h 497924"/>
                  <a:gd name="connsiteX38" fmla="*/ 781546 w 801360"/>
                  <a:gd name="connsiteY38" fmla="*/ 41941 h 497924"/>
                  <a:gd name="connsiteX39" fmla="*/ 780021 w 801360"/>
                  <a:gd name="connsiteY39" fmla="*/ 60164 h 497924"/>
                  <a:gd name="connsiteX40" fmla="*/ 780045 w 801360"/>
                  <a:gd name="connsiteY40" fmla="*/ 98417 h 497924"/>
                  <a:gd name="connsiteX41" fmla="*/ 779942 w 801360"/>
                  <a:gd name="connsiteY41" fmla="*/ 200392 h 497924"/>
                  <a:gd name="connsiteX42" fmla="*/ 777577 w 801360"/>
                  <a:gd name="connsiteY42" fmla="*/ 415854 h 497924"/>
                  <a:gd name="connsiteX43" fmla="*/ 776972 w 801360"/>
                  <a:gd name="connsiteY43" fmla="*/ 476833 h 497924"/>
                  <a:gd name="connsiteX44" fmla="*/ 181884 w 801360"/>
                  <a:gd name="connsiteY44" fmla="*/ 476833 h 497924"/>
                  <a:gd name="connsiteX45" fmla="*/ 21099 w 801360"/>
                  <a:gd name="connsiteY45" fmla="*/ 476833 h 497924"/>
                  <a:gd name="connsiteX46" fmla="*/ 23221 w 801360"/>
                  <a:gd name="connsiteY46" fmla="*/ 328102 h 497924"/>
                  <a:gd name="connsiteX47" fmla="*/ 24250 w 801360"/>
                  <a:gd name="connsiteY47" fmla="*/ 109261 h 497924"/>
                  <a:gd name="connsiteX48" fmla="*/ 23425 w 801360"/>
                  <a:gd name="connsiteY48" fmla="*/ 63676 h 497924"/>
                  <a:gd name="connsiteX49" fmla="*/ 20227 w 801360"/>
                  <a:gd name="connsiteY49" fmla="*/ 41948 h 497924"/>
                  <a:gd name="connsiteX50" fmla="*/ 619032 w 801360"/>
                  <a:gd name="connsiteY50" fmla="*/ 41941 h 49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01360" h="497924">
                    <a:moveTo>
                      <a:pt x="10545" y="497924"/>
                    </a:moveTo>
                    <a:cubicBezTo>
                      <a:pt x="213034" y="497924"/>
                      <a:pt x="415522" y="497924"/>
                      <a:pt x="618010" y="497924"/>
                    </a:cubicBezTo>
                    <a:cubicBezTo>
                      <a:pt x="675107" y="497924"/>
                      <a:pt x="732212" y="497924"/>
                      <a:pt x="789309" y="497924"/>
                    </a:cubicBezTo>
                    <a:cubicBezTo>
                      <a:pt x="798747" y="497924"/>
                      <a:pt x="801623" y="487717"/>
                      <a:pt x="797930" y="481509"/>
                    </a:cubicBezTo>
                    <a:cubicBezTo>
                      <a:pt x="798008" y="480974"/>
                      <a:pt x="798064" y="480416"/>
                      <a:pt x="798064" y="479827"/>
                    </a:cubicBezTo>
                    <a:cubicBezTo>
                      <a:pt x="798087" y="429252"/>
                      <a:pt x="799557" y="378669"/>
                      <a:pt x="800193" y="328102"/>
                    </a:cubicBezTo>
                    <a:cubicBezTo>
                      <a:pt x="801112" y="255163"/>
                      <a:pt x="801623" y="182200"/>
                      <a:pt x="801222" y="109261"/>
                    </a:cubicBezTo>
                    <a:cubicBezTo>
                      <a:pt x="801136" y="94197"/>
                      <a:pt x="801945" y="78662"/>
                      <a:pt x="800397" y="63676"/>
                    </a:cubicBezTo>
                    <a:cubicBezTo>
                      <a:pt x="799564" y="55606"/>
                      <a:pt x="798213" y="47693"/>
                      <a:pt x="796829" y="39748"/>
                    </a:cubicBezTo>
                    <a:cubicBezTo>
                      <a:pt x="803352" y="34350"/>
                      <a:pt x="801199" y="20857"/>
                      <a:pt x="790323" y="20857"/>
                    </a:cubicBezTo>
                    <a:cubicBezTo>
                      <a:pt x="662047" y="20857"/>
                      <a:pt x="533771" y="20857"/>
                      <a:pt x="405487" y="20857"/>
                    </a:cubicBezTo>
                    <a:cubicBezTo>
                      <a:pt x="406839" y="19938"/>
                      <a:pt x="407954" y="18775"/>
                      <a:pt x="408795" y="17353"/>
                    </a:cubicBezTo>
                    <a:cubicBezTo>
                      <a:pt x="409275" y="16504"/>
                      <a:pt x="409644" y="15624"/>
                      <a:pt x="409911" y="14705"/>
                    </a:cubicBezTo>
                    <a:cubicBezTo>
                      <a:pt x="410430" y="12771"/>
                      <a:pt x="410430" y="10838"/>
                      <a:pt x="409911" y="8913"/>
                    </a:cubicBezTo>
                    <a:cubicBezTo>
                      <a:pt x="409573" y="7499"/>
                      <a:pt x="408567" y="5393"/>
                      <a:pt x="407593" y="4332"/>
                    </a:cubicBezTo>
                    <a:cubicBezTo>
                      <a:pt x="406815" y="3137"/>
                      <a:pt x="405794" y="2194"/>
                      <a:pt x="404513" y="1503"/>
                    </a:cubicBezTo>
                    <a:cubicBezTo>
                      <a:pt x="403641" y="1133"/>
                      <a:pt x="402768" y="764"/>
                      <a:pt x="401888" y="395"/>
                    </a:cubicBezTo>
                    <a:cubicBezTo>
                      <a:pt x="399939" y="-132"/>
                      <a:pt x="397998" y="-132"/>
                      <a:pt x="396050" y="395"/>
                    </a:cubicBezTo>
                    <a:cubicBezTo>
                      <a:pt x="395177" y="764"/>
                      <a:pt x="394297" y="1133"/>
                      <a:pt x="393425" y="1503"/>
                    </a:cubicBezTo>
                    <a:cubicBezTo>
                      <a:pt x="391775" y="2477"/>
                      <a:pt x="390463" y="3790"/>
                      <a:pt x="389480" y="5440"/>
                    </a:cubicBezTo>
                    <a:cubicBezTo>
                      <a:pt x="389032" y="6391"/>
                      <a:pt x="388561" y="7341"/>
                      <a:pt x="388262" y="8347"/>
                    </a:cubicBezTo>
                    <a:cubicBezTo>
                      <a:pt x="388246" y="8402"/>
                      <a:pt x="388239" y="8449"/>
                      <a:pt x="388223" y="8504"/>
                    </a:cubicBezTo>
                    <a:cubicBezTo>
                      <a:pt x="388215" y="8528"/>
                      <a:pt x="388215" y="8552"/>
                      <a:pt x="388207" y="8583"/>
                    </a:cubicBezTo>
                    <a:cubicBezTo>
                      <a:pt x="388074" y="9557"/>
                      <a:pt x="387948" y="10524"/>
                      <a:pt x="387814" y="11498"/>
                    </a:cubicBezTo>
                    <a:cubicBezTo>
                      <a:pt x="387688" y="13439"/>
                      <a:pt x="388380" y="15750"/>
                      <a:pt x="389354" y="17423"/>
                    </a:cubicBezTo>
                    <a:cubicBezTo>
                      <a:pt x="390148" y="18783"/>
                      <a:pt x="391248" y="19954"/>
                      <a:pt x="392529" y="20865"/>
                    </a:cubicBezTo>
                    <a:cubicBezTo>
                      <a:pt x="323794" y="20865"/>
                      <a:pt x="255059" y="20865"/>
                      <a:pt x="186324" y="20865"/>
                    </a:cubicBezTo>
                    <a:cubicBezTo>
                      <a:pt x="129148" y="20865"/>
                      <a:pt x="71965" y="20865"/>
                      <a:pt x="14789" y="20865"/>
                    </a:cubicBezTo>
                    <a:cubicBezTo>
                      <a:pt x="6790" y="20865"/>
                      <a:pt x="3497" y="28197"/>
                      <a:pt x="4935" y="34216"/>
                    </a:cubicBezTo>
                    <a:cubicBezTo>
                      <a:pt x="4919" y="34397"/>
                      <a:pt x="4896" y="34578"/>
                      <a:pt x="4896" y="34751"/>
                    </a:cubicBezTo>
                    <a:cubicBezTo>
                      <a:pt x="4778" y="43190"/>
                      <a:pt x="3607" y="51748"/>
                      <a:pt x="3057" y="60179"/>
                    </a:cubicBezTo>
                    <a:cubicBezTo>
                      <a:pt x="2224" y="72878"/>
                      <a:pt x="2978" y="85710"/>
                      <a:pt x="3081" y="98433"/>
                    </a:cubicBezTo>
                    <a:cubicBezTo>
                      <a:pt x="3355" y="132427"/>
                      <a:pt x="3300" y="166421"/>
                      <a:pt x="2978" y="200408"/>
                    </a:cubicBezTo>
                    <a:cubicBezTo>
                      <a:pt x="2303" y="272231"/>
                      <a:pt x="1234" y="344046"/>
                      <a:pt x="613" y="415870"/>
                    </a:cubicBezTo>
                    <a:cubicBezTo>
                      <a:pt x="432" y="437189"/>
                      <a:pt x="8" y="458516"/>
                      <a:pt x="0" y="479843"/>
                    </a:cubicBezTo>
                    <a:cubicBezTo>
                      <a:pt x="0" y="481454"/>
                      <a:pt x="306" y="482868"/>
                      <a:pt x="825" y="484094"/>
                    </a:cubicBezTo>
                    <a:cubicBezTo>
                      <a:pt x="-919" y="490184"/>
                      <a:pt x="2310" y="497924"/>
                      <a:pt x="10545" y="497924"/>
                    </a:cubicBezTo>
                    <a:close/>
                    <a:moveTo>
                      <a:pt x="619032" y="41941"/>
                    </a:moveTo>
                    <a:cubicBezTo>
                      <a:pt x="673205" y="41941"/>
                      <a:pt x="727380" y="41941"/>
                      <a:pt x="781546" y="41941"/>
                    </a:cubicBezTo>
                    <a:cubicBezTo>
                      <a:pt x="781129" y="48023"/>
                      <a:pt x="780422" y="54121"/>
                      <a:pt x="780021" y="60164"/>
                    </a:cubicBezTo>
                    <a:cubicBezTo>
                      <a:pt x="779188" y="72863"/>
                      <a:pt x="779942" y="85695"/>
                      <a:pt x="780045" y="98417"/>
                    </a:cubicBezTo>
                    <a:cubicBezTo>
                      <a:pt x="780328" y="132411"/>
                      <a:pt x="780265" y="166406"/>
                      <a:pt x="779942" y="200392"/>
                    </a:cubicBezTo>
                    <a:cubicBezTo>
                      <a:pt x="779259" y="272215"/>
                      <a:pt x="778198" y="344031"/>
                      <a:pt x="777577" y="415854"/>
                    </a:cubicBezTo>
                    <a:cubicBezTo>
                      <a:pt x="777404" y="436175"/>
                      <a:pt x="777019" y="456504"/>
                      <a:pt x="776972" y="476833"/>
                    </a:cubicBezTo>
                    <a:cubicBezTo>
                      <a:pt x="578610" y="476833"/>
                      <a:pt x="380247" y="476833"/>
                      <a:pt x="181884" y="476833"/>
                    </a:cubicBezTo>
                    <a:cubicBezTo>
                      <a:pt x="128292" y="476833"/>
                      <a:pt x="74692" y="476833"/>
                      <a:pt x="21099" y="476833"/>
                    </a:cubicBezTo>
                    <a:cubicBezTo>
                      <a:pt x="21178" y="427256"/>
                      <a:pt x="22592" y="377671"/>
                      <a:pt x="23221" y="328102"/>
                    </a:cubicBezTo>
                    <a:cubicBezTo>
                      <a:pt x="24140" y="255163"/>
                      <a:pt x="24651" y="182200"/>
                      <a:pt x="24250" y="109261"/>
                    </a:cubicBezTo>
                    <a:cubicBezTo>
                      <a:pt x="24172" y="94197"/>
                      <a:pt x="24973" y="78662"/>
                      <a:pt x="23425" y="63676"/>
                    </a:cubicBezTo>
                    <a:cubicBezTo>
                      <a:pt x="22671" y="56345"/>
                      <a:pt x="21477" y="49155"/>
                      <a:pt x="20227" y="41948"/>
                    </a:cubicBezTo>
                    <a:cubicBezTo>
                      <a:pt x="219831" y="41941"/>
                      <a:pt x="419427" y="41941"/>
                      <a:pt x="619032" y="419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 148">
                <a:extLst>
                  <a:ext uri="{FF2B5EF4-FFF2-40B4-BE49-F238E27FC236}">
                    <a16:creationId xmlns:a16="http://schemas.microsoft.com/office/drawing/2014/main" id="{108245F8-6ABA-4C6A-8D89-D0E2C14DE206}"/>
                  </a:ext>
                </a:extLst>
              </p:cNvPr>
              <p:cNvSpPr/>
              <p:nvPr/>
            </p:nvSpPr>
            <p:spPr>
              <a:xfrm>
                <a:off x="9384164" y="-2739040"/>
                <a:ext cx="399651" cy="79665"/>
              </a:xfrm>
              <a:custGeom>
                <a:avLst/>
                <a:gdLst>
                  <a:gd name="connsiteX0" fmla="*/ 10180 w 399651"/>
                  <a:gd name="connsiteY0" fmla="*/ 79665 h 79665"/>
                  <a:gd name="connsiteX1" fmla="*/ 388604 w 399651"/>
                  <a:gd name="connsiteY1" fmla="*/ 76270 h 79665"/>
                  <a:gd name="connsiteX2" fmla="*/ 393916 w 399651"/>
                  <a:gd name="connsiteY2" fmla="*/ 74769 h 79665"/>
                  <a:gd name="connsiteX3" fmla="*/ 399519 w 399651"/>
                  <a:gd name="connsiteY3" fmla="*/ 63948 h 79665"/>
                  <a:gd name="connsiteX4" fmla="*/ 391896 w 399651"/>
                  <a:gd name="connsiteY4" fmla="*/ 47447 h 79665"/>
                  <a:gd name="connsiteX5" fmla="*/ 385351 w 399651"/>
                  <a:gd name="connsiteY5" fmla="*/ 32524 h 79665"/>
                  <a:gd name="connsiteX6" fmla="*/ 374106 w 399651"/>
                  <a:gd name="connsiteY6" fmla="*/ 14065 h 79665"/>
                  <a:gd name="connsiteX7" fmla="*/ 363961 w 399651"/>
                  <a:gd name="connsiteY7" fmla="*/ 3653 h 79665"/>
                  <a:gd name="connsiteX8" fmla="*/ 34871 w 399651"/>
                  <a:gd name="connsiteY8" fmla="*/ 1893 h 79665"/>
                  <a:gd name="connsiteX9" fmla="*/ 25622 w 399651"/>
                  <a:gd name="connsiteY9" fmla="*/ 8061 h 79665"/>
                  <a:gd name="connsiteX10" fmla="*/ 23806 w 399651"/>
                  <a:gd name="connsiteY10" fmla="*/ 10890 h 79665"/>
                  <a:gd name="connsiteX11" fmla="*/ 1607 w 399651"/>
                  <a:gd name="connsiteY11" fmla="*/ 63178 h 79665"/>
                  <a:gd name="connsiteX12" fmla="*/ 10180 w 399651"/>
                  <a:gd name="connsiteY12" fmla="*/ 79665 h 79665"/>
                  <a:gd name="connsiteX13" fmla="*/ 361557 w 399651"/>
                  <a:gd name="connsiteY13" fmla="*/ 24666 h 79665"/>
                  <a:gd name="connsiteX14" fmla="*/ 364134 w 399651"/>
                  <a:gd name="connsiteY14" fmla="*/ 29129 h 79665"/>
                  <a:gd name="connsiteX15" fmla="*/ 370782 w 399651"/>
                  <a:gd name="connsiteY15" fmla="*/ 44979 h 79665"/>
                  <a:gd name="connsiteX16" fmla="*/ 374695 w 399651"/>
                  <a:gd name="connsiteY16" fmla="*/ 55509 h 79665"/>
                  <a:gd name="connsiteX17" fmla="*/ 25299 w 399651"/>
                  <a:gd name="connsiteY17" fmla="*/ 58574 h 79665"/>
                  <a:gd name="connsiteX18" fmla="*/ 41416 w 399651"/>
                  <a:gd name="connsiteY18" fmla="*/ 22843 h 79665"/>
                  <a:gd name="connsiteX19" fmla="*/ 361557 w 399651"/>
                  <a:gd name="connsiteY19" fmla="*/ 24666 h 7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9651" h="79665">
                    <a:moveTo>
                      <a:pt x="10180" y="79665"/>
                    </a:moveTo>
                    <a:cubicBezTo>
                      <a:pt x="136327" y="79673"/>
                      <a:pt x="262497" y="79649"/>
                      <a:pt x="388604" y="76270"/>
                    </a:cubicBezTo>
                    <a:cubicBezTo>
                      <a:pt x="390694" y="76215"/>
                      <a:pt x="392470" y="75657"/>
                      <a:pt x="393916" y="74769"/>
                    </a:cubicBezTo>
                    <a:cubicBezTo>
                      <a:pt x="397664" y="73001"/>
                      <a:pt x="400281" y="68153"/>
                      <a:pt x="399519" y="63948"/>
                    </a:cubicBezTo>
                    <a:cubicBezTo>
                      <a:pt x="398466" y="58173"/>
                      <a:pt x="394317" y="52798"/>
                      <a:pt x="391896" y="47447"/>
                    </a:cubicBezTo>
                    <a:cubicBezTo>
                      <a:pt x="389657" y="42496"/>
                      <a:pt x="387684" y="37435"/>
                      <a:pt x="385351" y="32524"/>
                    </a:cubicBezTo>
                    <a:cubicBezTo>
                      <a:pt x="382443" y="26418"/>
                      <a:pt x="379033" y="19267"/>
                      <a:pt x="374106" y="14065"/>
                    </a:cubicBezTo>
                    <a:cubicBezTo>
                      <a:pt x="373870" y="8973"/>
                      <a:pt x="370491" y="3928"/>
                      <a:pt x="363961" y="3653"/>
                    </a:cubicBezTo>
                    <a:cubicBezTo>
                      <a:pt x="254324" y="-857"/>
                      <a:pt x="144554" y="-881"/>
                      <a:pt x="34871" y="1893"/>
                    </a:cubicBezTo>
                    <a:cubicBezTo>
                      <a:pt x="30132" y="2011"/>
                      <a:pt x="27051" y="4675"/>
                      <a:pt x="25622" y="8061"/>
                    </a:cubicBezTo>
                    <a:cubicBezTo>
                      <a:pt x="24930" y="8824"/>
                      <a:pt x="24317" y="9759"/>
                      <a:pt x="23806" y="10890"/>
                    </a:cubicBezTo>
                    <a:cubicBezTo>
                      <a:pt x="16050" y="28178"/>
                      <a:pt x="6746" y="44838"/>
                      <a:pt x="1607" y="63178"/>
                    </a:cubicBezTo>
                    <a:cubicBezTo>
                      <a:pt x="-2157" y="69394"/>
                      <a:pt x="688" y="79665"/>
                      <a:pt x="10180" y="79665"/>
                    </a:cubicBezTo>
                    <a:close/>
                    <a:moveTo>
                      <a:pt x="361557" y="24666"/>
                    </a:moveTo>
                    <a:cubicBezTo>
                      <a:pt x="362437" y="26135"/>
                      <a:pt x="363332" y="27605"/>
                      <a:pt x="364134" y="29129"/>
                    </a:cubicBezTo>
                    <a:cubicBezTo>
                      <a:pt x="366813" y="34213"/>
                      <a:pt x="368691" y="39635"/>
                      <a:pt x="370782" y="44979"/>
                    </a:cubicBezTo>
                    <a:cubicBezTo>
                      <a:pt x="372070" y="48272"/>
                      <a:pt x="373304" y="51902"/>
                      <a:pt x="374695" y="55509"/>
                    </a:cubicBezTo>
                    <a:cubicBezTo>
                      <a:pt x="258253" y="58401"/>
                      <a:pt x="141772" y="58574"/>
                      <a:pt x="25299" y="58574"/>
                    </a:cubicBezTo>
                    <a:cubicBezTo>
                      <a:pt x="29881" y="46338"/>
                      <a:pt x="36002" y="34763"/>
                      <a:pt x="41416" y="22843"/>
                    </a:cubicBezTo>
                    <a:cubicBezTo>
                      <a:pt x="148122" y="20257"/>
                      <a:pt x="254898" y="20344"/>
                      <a:pt x="361557" y="246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0" name="Graphic 115">
            <a:extLst>
              <a:ext uri="{FF2B5EF4-FFF2-40B4-BE49-F238E27FC236}">
                <a16:creationId xmlns:a16="http://schemas.microsoft.com/office/drawing/2014/main" id="{B7989A40-4EAD-4C32-8A09-3A13D8CDB645}"/>
              </a:ext>
            </a:extLst>
          </p:cNvPr>
          <p:cNvGrpSpPr/>
          <p:nvPr userDrawn="1"/>
        </p:nvGrpSpPr>
        <p:grpSpPr>
          <a:xfrm>
            <a:off x="6693815" y="816430"/>
            <a:ext cx="646704" cy="527190"/>
            <a:chOff x="10514280" y="-3132889"/>
            <a:chExt cx="705092" cy="574788"/>
          </a:xfrm>
        </p:grpSpPr>
        <p:sp>
          <p:nvSpPr>
            <p:cNvPr id="71" name="Freeform 186">
              <a:extLst>
                <a:ext uri="{FF2B5EF4-FFF2-40B4-BE49-F238E27FC236}">
                  <a16:creationId xmlns:a16="http://schemas.microsoft.com/office/drawing/2014/main" id="{303953A5-F06D-430A-A3B0-7905CD309498}"/>
                </a:ext>
              </a:extLst>
            </p:cNvPr>
            <p:cNvSpPr/>
            <p:nvPr/>
          </p:nvSpPr>
          <p:spPr>
            <a:xfrm>
              <a:off x="10518850" y="-2974047"/>
              <a:ext cx="692748" cy="398801"/>
            </a:xfrm>
            <a:custGeom>
              <a:avLst/>
              <a:gdLst>
                <a:gd name="connsiteX0" fmla="*/ 692749 w 692748"/>
                <a:gd name="connsiteY0" fmla="*/ 70905 h 398801"/>
                <a:gd name="connsiteX1" fmla="*/ 687979 w 692748"/>
                <a:gd name="connsiteY1" fmla="*/ 62001 h 398801"/>
                <a:gd name="connsiteX2" fmla="*/ 644892 w 692748"/>
                <a:gd name="connsiteY2" fmla="*/ 35559 h 398801"/>
                <a:gd name="connsiteX3" fmla="*/ 604305 w 692748"/>
                <a:gd name="connsiteY3" fmla="*/ 8865 h 398801"/>
                <a:gd name="connsiteX4" fmla="*/ 592149 w 692748"/>
                <a:gd name="connsiteY4" fmla="*/ 95 h 398801"/>
                <a:gd name="connsiteX5" fmla="*/ 588165 w 692748"/>
                <a:gd name="connsiteY5" fmla="*/ 45271 h 398801"/>
                <a:gd name="connsiteX6" fmla="*/ 585791 w 692748"/>
                <a:gd name="connsiteY6" fmla="*/ 49201 h 398801"/>
                <a:gd name="connsiteX7" fmla="*/ 530463 w 692748"/>
                <a:gd name="connsiteY7" fmla="*/ 61891 h 398801"/>
                <a:gd name="connsiteX8" fmla="*/ 509937 w 692748"/>
                <a:gd name="connsiteY8" fmla="*/ 54505 h 398801"/>
                <a:gd name="connsiteX9" fmla="*/ 513230 w 692748"/>
                <a:gd name="connsiteY9" fmla="*/ 11348 h 398801"/>
                <a:gd name="connsiteX10" fmla="*/ 493137 w 692748"/>
                <a:gd name="connsiteY10" fmla="*/ 9863 h 398801"/>
                <a:gd name="connsiteX11" fmla="*/ 468360 w 692748"/>
                <a:gd name="connsiteY11" fmla="*/ 12228 h 398801"/>
                <a:gd name="connsiteX12" fmla="*/ 464447 w 692748"/>
                <a:gd name="connsiteY12" fmla="*/ 16110 h 398801"/>
                <a:gd name="connsiteX13" fmla="*/ 462553 w 692748"/>
                <a:gd name="connsiteY13" fmla="*/ 62127 h 398801"/>
                <a:gd name="connsiteX14" fmla="*/ 405346 w 692748"/>
                <a:gd name="connsiteY14" fmla="*/ 76091 h 398801"/>
                <a:gd name="connsiteX15" fmla="*/ 384812 w 692748"/>
                <a:gd name="connsiteY15" fmla="*/ 68704 h 398801"/>
                <a:gd name="connsiteX16" fmla="*/ 388113 w 692748"/>
                <a:gd name="connsiteY16" fmla="*/ 25603 h 398801"/>
                <a:gd name="connsiteX17" fmla="*/ 367941 w 692748"/>
                <a:gd name="connsiteY17" fmla="*/ 24400 h 398801"/>
                <a:gd name="connsiteX18" fmla="*/ 348406 w 692748"/>
                <a:gd name="connsiteY18" fmla="*/ 26962 h 398801"/>
                <a:gd name="connsiteX19" fmla="*/ 337962 w 692748"/>
                <a:gd name="connsiteY19" fmla="*/ 31111 h 398801"/>
                <a:gd name="connsiteX20" fmla="*/ 336045 w 692748"/>
                <a:gd name="connsiteY20" fmla="*/ 80594 h 398801"/>
                <a:gd name="connsiteX21" fmla="*/ 278845 w 692748"/>
                <a:gd name="connsiteY21" fmla="*/ 94550 h 398801"/>
                <a:gd name="connsiteX22" fmla="*/ 258312 w 692748"/>
                <a:gd name="connsiteY22" fmla="*/ 87163 h 398801"/>
                <a:gd name="connsiteX23" fmla="*/ 261495 w 692748"/>
                <a:gd name="connsiteY23" fmla="*/ 40690 h 398801"/>
                <a:gd name="connsiteX24" fmla="*/ 240836 w 692748"/>
                <a:gd name="connsiteY24" fmla="*/ 39559 h 398801"/>
                <a:gd name="connsiteX25" fmla="*/ 215305 w 692748"/>
                <a:gd name="connsiteY25" fmla="*/ 42631 h 398801"/>
                <a:gd name="connsiteX26" fmla="*/ 211517 w 692748"/>
                <a:gd name="connsiteY26" fmla="*/ 46513 h 398801"/>
                <a:gd name="connsiteX27" fmla="*/ 209608 w 692748"/>
                <a:gd name="connsiteY27" fmla="*/ 94770 h 398801"/>
                <a:gd name="connsiteX28" fmla="*/ 152408 w 692748"/>
                <a:gd name="connsiteY28" fmla="*/ 108734 h 398801"/>
                <a:gd name="connsiteX29" fmla="*/ 132920 w 692748"/>
                <a:gd name="connsiteY29" fmla="*/ 101143 h 398801"/>
                <a:gd name="connsiteX30" fmla="*/ 130178 w 692748"/>
                <a:gd name="connsiteY30" fmla="*/ 51071 h 398801"/>
                <a:gd name="connsiteX31" fmla="*/ 40139 w 692748"/>
                <a:gd name="connsiteY31" fmla="*/ 63777 h 398801"/>
                <a:gd name="connsiteX32" fmla="*/ 10451 w 692748"/>
                <a:gd name="connsiteY32" fmla="*/ 67345 h 398801"/>
                <a:gd name="connsiteX33" fmla="*/ 0 w 692748"/>
                <a:gd name="connsiteY33" fmla="*/ 73443 h 398801"/>
                <a:gd name="connsiteX34" fmla="*/ 8785 w 692748"/>
                <a:gd name="connsiteY34" fmla="*/ 323984 h 398801"/>
                <a:gd name="connsiteX35" fmla="*/ 89873 w 692748"/>
                <a:gd name="connsiteY35" fmla="*/ 388616 h 398801"/>
                <a:gd name="connsiteX36" fmla="*/ 101590 w 692748"/>
                <a:gd name="connsiteY36" fmla="*/ 397960 h 398801"/>
                <a:gd name="connsiteX37" fmla="*/ 107955 w 692748"/>
                <a:gd name="connsiteY37" fmla="*/ 394966 h 398801"/>
                <a:gd name="connsiteX38" fmla="*/ 113542 w 692748"/>
                <a:gd name="connsiteY38" fmla="*/ 148881 h 398801"/>
                <a:gd name="connsiteX39" fmla="*/ 118987 w 692748"/>
                <a:gd name="connsiteY39" fmla="*/ 142948 h 398801"/>
                <a:gd name="connsiteX40" fmla="*/ 584982 w 692748"/>
                <a:gd name="connsiteY40" fmla="*/ 80932 h 398801"/>
                <a:gd name="connsiteX41" fmla="*/ 585855 w 692748"/>
                <a:gd name="connsiteY41" fmla="*/ 92082 h 398801"/>
                <a:gd name="connsiteX42" fmla="*/ 584590 w 692748"/>
                <a:gd name="connsiteY42" fmla="*/ 199754 h 398801"/>
                <a:gd name="connsiteX43" fmla="*/ 583136 w 692748"/>
                <a:gd name="connsiteY43" fmla="*/ 252647 h 398801"/>
                <a:gd name="connsiteX44" fmla="*/ 585438 w 692748"/>
                <a:gd name="connsiteY44" fmla="*/ 256301 h 398801"/>
                <a:gd name="connsiteX45" fmla="*/ 675256 w 692748"/>
                <a:gd name="connsiteY45" fmla="*/ 305132 h 398801"/>
                <a:gd name="connsiteX46" fmla="*/ 681103 w 692748"/>
                <a:gd name="connsiteY46" fmla="*/ 301918 h 398801"/>
                <a:gd name="connsiteX47" fmla="*/ 692749 w 692748"/>
                <a:gd name="connsiteY47" fmla="*/ 70905 h 39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92748" h="398801">
                  <a:moveTo>
                    <a:pt x="692749" y="70905"/>
                  </a:moveTo>
                  <a:cubicBezTo>
                    <a:pt x="691334" y="69325"/>
                    <a:pt x="691044" y="63447"/>
                    <a:pt x="687979" y="62001"/>
                  </a:cubicBezTo>
                  <a:cubicBezTo>
                    <a:pt x="673025" y="54528"/>
                    <a:pt x="658723" y="44886"/>
                    <a:pt x="644892" y="35559"/>
                  </a:cubicBezTo>
                  <a:cubicBezTo>
                    <a:pt x="634606" y="28502"/>
                    <a:pt x="614977" y="15866"/>
                    <a:pt x="604305" y="8865"/>
                  </a:cubicBezTo>
                  <a:cubicBezTo>
                    <a:pt x="600078" y="7403"/>
                    <a:pt x="596840" y="-981"/>
                    <a:pt x="592149" y="95"/>
                  </a:cubicBezTo>
                  <a:cubicBezTo>
                    <a:pt x="587536" y="1580"/>
                    <a:pt x="589045" y="35150"/>
                    <a:pt x="588165" y="45271"/>
                  </a:cubicBezTo>
                  <a:cubicBezTo>
                    <a:pt x="588023" y="46875"/>
                    <a:pt x="587143" y="48312"/>
                    <a:pt x="585791" y="49201"/>
                  </a:cubicBezTo>
                  <a:cubicBezTo>
                    <a:pt x="569038" y="60162"/>
                    <a:pt x="549841" y="62937"/>
                    <a:pt x="530463" y="61891"/>
                  </a:cubicBezTo>
                  <a:cubicBezTo>
                    <a:pt x="525496" y="61341"/>
                    <a:pt x="513026" y="60972"/>
                    <a:pt x="509937" y="54505"/>
                  </a:cubicBezTo>
                  <a:cubicBezTo>
                    <a:pt x="512695" y="41067"/>
                    <a:pt x="513811" y="24935"/>
                    <a:pt x="513230" y="11348"/>
                  </a:cubicBezTo>
                  <a:cubicBezTo>
                    <a:pt x="512358" y="3623"/>
                    <a:pt x="498598" y="9501"/>
                    <a:pt x="493137" y="9863"/>
                  </a:cubicBezTo>
                  <a:cubicBezTo>
                    <a:pt x="485027" y="10397"/>
                    <a:pt x="476328" y="12095"/>
                    <a:pt x="468360" y="12228"/>
                  </a:cubicBezTo>
                  <a:cubicBezTo>
                    <a:pt x="466215" y="12228"/>
                    <a:pt x="464470" y="13957"/>
                    <a:pt x="464447" y="16110"/>
                  </a:cubicBezTo>
                  <a:cubicBezTo>
                    <a:pt x="465452" y="21870"/>
                    <a:pt x="464187" y="58819"/>
                    <a:pt x="462553" y="62127"/>
                  </a:cubicBezTo>
                  <a:cubicBezTo>
                    <a:pt x="445359" y="74150"/>
                    <a:pt x="425447" y="77183"/>
                    <a:pt x="405346" y="76091"/>
                  </a:cubicBezTo>
                  <a:cubicBezTo>
                    <a:pt x="400363" y="75541"/>
                    <a:pt x="387900" y="75179"/>
                    <a:pt x="384812" y="68704"/>
                  </a:cubicBezTo>
                  <a:cubicBezTo>
                    <a:pt x="387570" y="55291"/>
                    <a:pt x="388687" y="39174"/>
                    <a:pt x="388113" y="25603"/>
                  </a:cubicBezTo>
                  <a:cubicBezTo>
                    <a:pt x="387225" y="17792"/>
                    <a:pt x="373292" y="25092"/>
                    <a:pt x="367941" y="24400"/>
                  </a:cubicBezTo>
                  <a:cubicBezTo>
                    <a:pt x="362079" y="25194"/>
                    <a:pt x="354299" y="26129"/>
                    <a:pt x="348406" y="26962"/>
                  </a:cubicBezTo>
                  <a:cubicBezTo>
                    <a:pt x="344398" y="28172"/>
                    <a:pt x="338434" y="25398"/>
                    <a:pt x="337962" y="31111"/>
                  </a:cubicBezTo>
                  <a:cubicBezTo>
                    <a:pt x="337876" y="41672"/>
                    <a:pt x="337679" y="77285"/>
                    <a:pt x="336045" y="80594"/>
                  </a:cubicBezTo>
                  <a:cubicBezTo>
                    <a:pt x="318851" y="92617"/>
                    <a:pt x="298939" y="95642"/>
                    <a:pt x="278845" y="94550"/>
                  </a:cubicBezTo>
                  <a:cubicBezTo>
                    <a:pt x="271577" y="93717"/>
                    <a:pt x="261738" y="93513"/>
                    <a:pt x="258312" y="87163"/>
                  </a:cubicBezTo>
                  <a:cubicBezTo>
                    <a:pt x="261322" y="72303"/>
                    <a:pt x="262257" y="56068"/>
                    <a:pt x="261495" y="40690"/>
                  </a:cubicBezTo>
                  <a:cubicBezTo>
                    <a:pt x="260764" y="32919"/>
                    <a:pt x="246171" y="40250"/>
                    <a:pt x="240836" y="39559"/>
                  </a:cubicBezTo>
                  <a:cubicBezTo>
                    <a:pt x="232365" y="40399"/>
                    <a:pt x="223650" y="42199"/>
                    <a:pt x="215305" y="42631"/>
                  </a:cubicBezTo>
                  <a:cubicBezTo>
                    <a:pt x="213206" y="42702"/>
                    <a:pt x="211533" y="44415"/>
                    <a:pt x="211517" y="46513"/>
                  </a:cubicBezTo>
                  <a:cubicBezTo>
                    <a:pt x="211431" y="56681"/>
                    <a:pt x="211485" y="91430"/>
                    <a:pt x="209608" y="94770"/>
                  </a:cubicBezTo>
                  <a:cubicBezTo>
                    <a:pt x="192414" y="106793"/>
                    <a:pt x="172501" y="109810"/>
                    <a:pt x="152408" y="108734"/>
                  </a:cubicBezTo>
                  <a:cubicBezTo>
                    <a:pt x="147442" y="108176"/>
                    <a:pt x="134492" y="108144"/>
                    <a:pt x="132920" y="101143"/>
                  </a:cubicBezTo>
                  <a:cubicBezTo>
                    <a:pt x="131356" y="94149"/>
                    <a:pt x="140432" y="46529"/>
                    <a:pt x="130178" y="51071"/>
                  </a:cubicBezTo>
                  <a:cubicBezTo>
                    <a:pt x="100631" y="57915"/>
                    <a:pt x="70039" y="59188"/>
                    <a:pt x="40139" y="63777"/>
                  </a:cubicBezTo>
                  <a:cubicBezTo>
                    <a:pt x="30639" y="65035"/>
                    <a:pt x="20101" y="66355"/>
                    <a:pt x="10451" y="67345"/>
                  </a:cubicBezTo>
                  <a:cubicBezTo>
                    <a:pt x="8542" y="67526"/>
                    <a:pt x="196" y="69797"/>
                    <a:pt x="0" y="73443"/>
                  </a:cubicBezTo>
                  <a:cubicBezTo>
                    <a:pt x="6012" y="155144"/>
                    <a:pt x="2239" y="243406"/>
                    <a:pt x="8785" y="323984"/>
                  </a:cubicBezTo>
                  <a:cubicBezTo>
                    <a:pt x="35754" y="345483"/>
                    <a:pt x="62920" y="367133"/>
                    <a:pt x="89873" y="388616"/>
                  </a:cubicBezTo>
                  <a:lnTo>
                    <a:pt x="101590" y="397960"/>
                  </a:lnTo>
                  <a:cubicBezTo>
                    <a:pt x="103986" y="399972"/>
                    <a:pt x="108002" y="398141"/>
                    <a:pt x="107955" y="394966"/>
                  </a:cubicBezTo>
                  <a:cubicBezTo>
                    <a:pt x="109778" y="312283"/>
                    <a:pt x="109786" y="230770"/>
                    <a:pt x="113542" y="148881"/>
                  </a:cubicBezTo>
                  <a:cubicBezTo>
                    <a:pt x="113683" y="145848"/>
                    <a:pt x="115978" y="143349"/>
                    <a:pt x="118987" y="142948"/>
                  </a:cubicBezTo>
                  <a:cubicBezTo>
                    <a:pt x="275176" y="122061"/>
                    <a:pt x="428708" y="101803"/>
                    <a:pt x="584982" y="80932"/>
                  </a:cubicBezTo>
                  <a:cubicBezTo>
                    <a:pt x="585076" y="86982"/>
                    <a:pt x="585988" y="86794"/>
                    <a:pt x="585855" y="92082"/>
                  </a:cubicBezTo>
                  <a:cubicBezTo>
                    <a:pt x="584927" y="127695"/>
                    <a:pt x="584849" y="164236"/>
                    <a:pt x="584590" y="199754"/>
                  </a:cubicBezTo>
                  <a:cubicBezTo>
                    <a:pt x="584055" y="217082"/>
                    <a:pt x="583505" y="235006"/>
                    <a:pt x="583136" y="252647"/>
                  </a:cubicBezTo>
                  <a:cubicBezTo>
                    <a:pt x="583104" y="254227"/>
                    <a:pt x="583992" y="255665"/>
                    <a:pt x="585438" y="256301"/>
                  </a:cubicBezTo>
                  <a:cubicBezTo>
                    <a:pt x="618937" y="270996"/>
                    <a:pt x="643698" y="288166"/>
                    <a:pt x="675256" y="305132"/>
                  </a:cubicBezTo>
                  <a:cubicBezTo>
                    <a:pt x="677661" y="306586"/>
                    <a:pt x="681048" y="304755"/>
                    <a:pt x="681103" y="301918"/>
                  </a:cubicBezTo>
                  <a:cubicBezTo>
                    <a:pt x="683838" y="225191"/>
                    <a:pt x="691334" y="143168"/>
                    <a:pt x="692749" y="70905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2" name="Graphic 115">
              <a:extLst>
                <a:ext uri="{FF2B5EF4-FFF2-40B4-BE49-F238E27FC236}">
                  <a16:creationId xmlns:a16="http://schemas.microsoft.com/office/drawing/2014/main" id="{477B185D-A178-430C-BC50-EE27C93E9928}"/>
                </a:ext>
              </a:extLst>
            </p:cNvPr>
            <p:cNvGrpSpPr/>
            <p:nvPr/>
          </p:nvGrpSpPr>
          <p:grpSpPr>
            <a:xfrm>
              <a:off x="10650433" y="-3125692"/>
              <a:ext cx="458153" cy="514607"/>
              <a:chOff x="10650433" y="-3125692"/>
              <a:chExt cx="458153" cy="514607"/>
            </a:xfrm>
            <a:solidFill>
              <a:srgbClr val="FFFFFF"/>
            </a:solidFill>
          </p:grpSpPr>
          <p:sp>
            <p:nvSpPr>
              <p:cNvPr id="78" name="Freeform 188">
                <a:extLst>
                  <a:ext uri="{FF2B5EF4-FFF2-40B4-BE49-F238E27FC236}">
                    <a16:creationId xmlns:a16="http://schemas.microsoft.com/office/drawing/2014/main" id="{BE4A0A23-07DA-4CCE-9D0B-F39421E68658}"/>
                  </a:ext>
                </a:extLst>
              </p:cNvPr>
              <p:cNvSpPr/>
              <p:nvPr/>
            </p:nvSpPr>
            <p:spPr>
              <a:xfrm>
                <a:off x="10650433" y="-2840279"/>
                <a:ext cx="76938" cy="229193"/>
              </a:xfrm>
              <a:custGeom>
                <a:avLst/>
                <a:gdLst>
                  <a:gd name="connsiteX0" fmla="*/ 72438 w 76938"/>
                  <a:gd name="connsiteY0" fmla="*/ 48 h 229193"/>
                  <a:gd name="connsiteX1" fmla="*/ 5659 w 76938"/>
                  <a:gd name="connsiteY1" fmla="*/ 7600 h 229193"/>
                  <a:gd name="connsiteX2" fmla="*/ 2264 w 76938"/>
                  <a:gd name="connsiteY2" fmla="*/ 12001 h 229193"/>
                  <a:gd name="connsiteX3" fmla="*/ 7514 w 76938"/>
                  <a:gd name="connsiteY3" fmla="*/ 209632 h 229193"/>
                  <a:gd name="connsiteX4" fmla="*/ 21564 w 76938"/>
                  <a:gd name="connsiteY4" fmla="*/ 227792 h 229193"/>
                  <a:gd name="connsiteX5" fmla="*/ 49319 w 76938"/>
                  <a:gd name="connsiteY5" fmla="*/ 225262 h 229193"/>
                  <a:gd name="connsiteX6" fmla="*/ 71510 w 76938"/>
                  <a:gd name="connsiteY6" fmla="*/ 145785 h 229193"/>
                  <a:gd name="connsiteX7" fmla="*/ 73160 w 76938"/>
                  <a:gd name="connsiteY7" fmla="*/ 55236 h 229193"/>
                  <a:gd name="connsiteX8" fmla="*/ 76775 w 76938"/>
                  <a:gd name="connsiteY8" fmla="*/ 4755 h 229193"/>
                  <a:gd name="connsiteX9" fmla="*/ 72438 w 76938"/>
                  <a:gd name="connsiteY9" fmla="*/ 48 h 229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938" h="229193">
                    <a:moveTo>
                      <a:pt x="72438" y="48"/>
                    </a:moveTo>
                    <a:cubicBezTo>
                      <a:pt x="49437" y="3050"/>
                      <a:pt x="28715" y="4677"/>
                      <a:pt x="5659" y="7600"/>
                    </a:cubicBezTo>
                    <a:cubicBezTo>
                      <a:pt x="3561" y="7828"/>
                      <a:pt x="2241" y="9887"/>
                      <a:pt x="2264" y="12001"/>
                    </a:cubicBezTo>
                    <a:cubicBezTo>
                      <a:pt x="2869" y="65554"/>
                      <a:pt x="-5908" y="144984"/>
                      <a:pt x="7514" y="209632"/>
                    </a:cubicBezTo>
                    <a:cubicBezTo>
                      <a:pt x="9840" y="220162"/>
                      <a:pt x="15018" y="226480"/>
                      <a:pt x="21564" y="227792"/>
                    </a:cubicBezTo>
                    <a:cubicBezTo>
                      <a:pt x="30271" y="229537"/>
                      <a:pt x="41296" y="230543"/>
                      <a:pt x="49319" y="225262"/>
                    </a:cubicBezTo>
                    <a:cubicBezTo>
                      <a:pt x="76681" y="207990"/>
                      <a:pt x="70339" y="172864"/>
                      <a:pt x="71510" y="145785"/>
                    </a:cubicBezTo>
                    <a:cubicBezTo>
                      <a:pt x="71707" y="116089"/>
                      <a:pt x="71911" y="85372"/>
                      <a:pt x="73160" y="55236"/>
                    </a:cubicBezTo>
                    <a:cubicBezTo>
                      <a:pt x="73907" y="38726"/>
                      <a:pt x="77773" y="22570"/>
                      <a:pt x="76775" y="4755"/>
                    </a:cubicBezTo>
                    <a:cubicBezTo>
                      <a:pt x="76634" y="2154"/>
                      <a:pt x="75030" y="-384"/>
                      <a:pt x="72438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 189">
                <a:extLst>
                  <a:ext uri="{FF2B5EF4-FFF2-40B4-BE49-F238E27FC236}">
                    <a16:creationId xmlns:a16="http://schemas.microsoft.com/office/drawing/2014/main" id="{0A97C811-F25B-4A45-823C-C90F2EFE3F88}"/>
                  </a:ext>
                </a:extLst>
              </p:cNvPr>
              <p:cNvSpPr/>
              <p:nvPr/>
            </p:nvSpPr>
            <p:spPr>
              <a:xfrm>
                <a:off x="10777955" y="-2858134"/>
                <a:ext cx="75184" cy="232518"/>
              </a:xfrm>
              <a:custGeom>
                <a:avLst/>
                <a:gdLst>
                  <a:gd name="connsiteX0" fmla="*/ 70174 w 75184"/>
                  <a:gd name="connsiteY0" fmla="*/ 74 h 232518"/>
                  <a:gd name="connsiteX1" fmla="*/ 4967 w 75184"/>
                  <a:gd name="connsiteY1" fmla="*/ 8026 h 232518"/>
                  <a:gd name="connsiteX2" fmla="*/ 1486 w 75184"/>
                  <a:gd name="connsiteY2" fmla="*/ 15869 h 232518"/>
                  <a:gd name="connsiteX3" fmla="*/ 1140 w 75184"/>
                  <a:gd name="connsiteY3" fmla="*/ 87598 h 232518"/>
                  <a:gd name="connsiteX4" fmla="*/ 22279 w 75184"/>
                  <a:gd name="connsiteY4" fmla="*/ 232053 h 232518"/>
                  <a:gd name="connsiteX5" fmla="*/ 51542 w 75184"/>
                  <a:gd name="connsiteY5" fmla="*/ 227873 h 232518"/>
                  <a:gd name="connsiteX6" fmla="*/ 70331 w 75184"/>
                  <a:gd name="connsiteY6" fmla="*/ 166768 h 232518"/>
                  <a:gd name="connsiteX7" fmla="*/ 75179 w 75184"/>
                  <a:gd name="connsiteY7" fmla="*/ 8891 h 232518"/>
                  <a:gd name="connsiteX8" fmla="*/ 70174 w 75184"/>
                  <a:gd name="connsiteY8" fmla="*/ 74 h 2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184" h="232518">
                    <a:moveTo>
                      <a:pt x="70174" y="74"/>
                    </a:moveTo>
                    <a:cubicBezTo>
                      <a:pt x="48423" y="2793"/>
                      <a:pt x="29720" y="4663"/>
                      <a:pt x="4967" y="8026"/>
                    </a:cubicBezTo>
                    <a:cubicBezTo>
                      <a:pt x="2413" y="8317"/>
                      <a:pt x="1400" y="12922"/>
                      <a:pt x="1486" y="15869"/>
                    </a:cubicBezTo>
                    <a:cubicBezTo>
                      <a:pt x="2122" y="38940"/>
                      <a:pt x="1439" y="64393"/>
                      <a:pt x="1140" y="87598"/>
                    </a:cubicBezTo>
                    <a:cubicBezTo>
                      <a:pt x="2060" y="113907"/>
                      <a:pt x="-8894" y="230121"/>
                      <a:pt x="22279" y="232053"/>
                    </a:cubicBezTo>
                    <a:cubicBezTo>
                      <a:pt x="35818" y="232894"/>
                      <a:pt x="43503" y="233146"/>
                      <a:pt x="51542" y="227873"/>
                    </a:cubicBezTo>
                    <a:cubicBezTo>
                      <a:pt x="73506" y="214687"/>
                      <a:pt x="70284" y="188598"/>
                      <a:pt x="70331" y="166768"/>
                    </a:cubicBezTo>
                    <a:cubicBezTo>
                      <a:pt x="71596" y="114716"/>
                      <a:pt x="74386" y="61328"/>
                      <a:pt x="75179" y="8891"/>
                    </a:cubicBezTo>
                    <a:cubicBezTo>
                      <a:pt x="75250" y="3249"/>
                      <a:pt x="74590" y="-586"/>
                      <a:pt x="70174" y="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190">
                <a:extLst>
                  <a:ext uri="{FF2B5EF4-FFF2-40B4-BE49-F238E27FC236}">
                    <a16:creationId xmlns:a16="http://schemas.microsoft.com/office/drawing/2014/main" id="{182E04A4-10E3-4B5E-AA0C-01DC81062EB4}"/>
                  </a:ext>
                </a:extLst>
              </p:cNvPr>
              <p:cNvSpPr/>
              <p:nvPr/>
            </p:nvSpPr>
            <p:spPr>
              <a:xfrm>
                <a:off x="10904512" y="-2876046"/>
                <a:ext cx="75284" cy="232603"/>
              </a:xfrm>
              <a:custGeom>
                <a:avLst/>
                <a:gdLst>
                  <a:gd name="connsiteX0" fmla="*/ 70958 w 75284"/>
                  <a:gd name="connsiteY0" fmla="*/ 45 h 232603"/>
                  <a:gd name="connsiteX1" fmla="*/ 4644 w 75284"/>
                  <a:gd name="connsiteY1" fmla="*/ 9334 h 232603"/>
                  <a:gd name="connsiteX2" fmla="*/ 1257 w 75284"/>
                  <a:gd name="connsiteY2" fmla="*/ 13789 h 232603"/>
                  <a:gd name="connsiteX3" fmla="*/ 895 w 75284"/>
                  <a:gd name="connsiteY3" fmla="*/ 92826 h 232603"/>
                  <a:gd name="connsiteX4" fmla="*/ 21900 w 75284"/>
                  <a:gd name="connsiteY4" fmla="*/ 228921 h 232603"/>
                  <a:gd name="connsiteX5" fmla="*/ 48178 w 75284"/>
                  <a:gd name="connsiteY5" fmla="*/ 228395 h 232603"/>
                  <a:gd name="connsiteX6" fmla="*/ 70259 w 75284"/>
                  <a:gd name="connsiteY6" fmla="*/ 166205 h 232603"/>
                  <a:gd name="connsiteX7" fmla="*/ 72263 w 75284"/>
                  <a:gd name="connsiteY7" fmla="*/ 52428 h 232603"/>
                  <a:gd name="connsiteX8" fmla="*/ 75280 w 75284"/>
                  <a:gd name="connsiteY8" fmla="*/ 4760 h 232603"/>
                  <a:gd name="connsiteX9" fmla="*/ 70958 w 75284"/>
                  <a:gd name="connsiteY9" fmla="*/ 45 h 232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284" h="232603">
                    <a:moveTo>
                      <a:pt x="70958" y="45"/>
                    </a:moveTo>
                    <a:cubicBezTo>
                      <a:pt x="48068" y="2961"/>
                      <a:pt x="27534" y="6442"/>
                      <a:pt x="4644" y="9334"/>
                    </a:cubicBezTo>
                    <a:cubicBezTo>
                      <a:pt x="2522" y="9562"/>
                      <a:pt x="1084" y="10717"/>
                      <a:pt x="1257" y="13789"/>
                    </a:cubicBezTo>
                    <a:cubicBezTo>
                      <a:pt x="2656" y="39226"/>
                      <a:pt x="1249" y="67657"/>
                      <a:pt x="895" y="92826"/>
                    </a:cubicBezTo>
                    <a:cubicBezTo>
                      <a:pt x="1902" y="118640"/>
                      <a:pt x="-8369" y="223884"/>
                      <a:pt x="21900" y="228921"/>
                    </a:cubicBezTo>
                    <a:cubicBezTo>
                      <a:pt x="29986" y="234147"/>
                      <a:pt x="40155" y="233667"/>
                      <a:pt x="48178" y="228395"/>
                    </a:cubicBezTo>
                    <a:cubicBezTo>
                      <a:pt x="70149" y="215216"/>
                      <a:pt x="70212" y="188043"/>
                      <a:pt x="70259" y="166205"/>
                    </a:cubicBezTo>
                    <a:cubicBezTo>
                      <a:pt x="70495" y="128573"/>
                      <a:pt x="70558" y="90398"/>
                      <a:pt x="72263" y="52428"/>
                    </a:cubicBezTo>
                    <a:cubicBezTo>
                      <a:pt x="72860" y="37859"/>
                      <a:pt x="75398" y="19510"/>
                      <a:pt x="75280" y="4760"/>
                    </a:cubicBezTo>
                    <a:cubicBezTo>
                      <a:pt x="75265" y="2151"/>
                      <a:pt x="73559" y="-371"/>
                      <a:pt x="70958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 191">
                <a:extLst>
                  <a:ext uri="{FF2B5EF4-FFF2-40B4-BE49-F238E27FC236}">
                    <a16:creationId xmlns:a16="http://schemas.microsoft.com/office/drawing/2014/main" id="{3A082980-70A9-469A-B564-DCC4C834C1F4}"/>
                  </a:ext>
                </a:extLst>
              </p:cNvPr>
              <p:cNvSpPr/>
              <p:nvPr/>
            </p:nvSpPr>
            <p:spPr>
              <a:xfrm>
                <a:off x="11029542" y="-2889518"/>
                <a:ext cx="75592" cy="231884"/>
              </a:xfrm>
              <a:custGeom>
                <a:avLst/>
                <a:gdLst>
                  <a:gd name="connsiteX0" fmla="*/ 71297 w 75592"/>
                  <a:gd name="connsiteY0" fmla="*/ 49 h 231884"/>
                  <a:gd name="connsiteX1" fmla="*/ 4518 w 75592"/>
                  <a:gd name="connsiteY1" fmla="*/ 8182 h 231884"/>
                  <a:gd name="connsiteX2" fmla="*/ 1367 w 75592"/>
                  <a:gd name="connsiteY2" fmla="*/ 13510 h 231884"/>
                  <a:gd name="connsiteX3" fmla="*/ 1147 w 75592"/>
                  <a:gd name="connsiteY3" fmla="*/ 86284 h 231884"/>
                  <a:gd name="connsiteX4" fmla="*/ 21979 w 75592"/>
                  <a:gd name="connsiteY4" fmla="*/ 228202 h 231884"/>
                  <a:gd name="connsiteX5" fmla="*/ 48257 w 75592"/>
                  <a:gd name="connsiteY5" fmla="*/ 227675 h 231884"/>
                  <a:gd name="connsiteX6" fmla="*/ 70338 w 75592"/>
                  <a:gd name="connsiteY6" fmla="*/ 165478 h 231884"/>
                  <a:gd name="connsiteX7" fmla="*/ 72680 w 75592"/>
                  <a:gd name="connsiteY7" fmla="*/ 45170 h 231884"/>
                  <a:gd name="connsiteX8" fmla="*/ 75556 w 75592"/>
                  <a:gd name="connsiteY8" fmla="*/ 5054 h 231884"/>
                  <a:gd name="connsiteX9" fmla="*/ 71297 w 75592"/>
                  <a:gd name="connsiteY9" fmla="*/ 49 h 231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592" h="231884">
                    <a:moveTo>
                      <a:pt x="71297" y="49"/>
                    </a:moveTo>
                    <a:cubicBezTo>
                      <a:pt x="49082" y="2956"/>
                      <a:pt x="29413" y="4984"/>
                      <a:pt x="4518" y="8182"/>
                    </a:cubicBezTo>
                    <a:cubicBezTo>
                      <a:pt x="2059" y="8441"/>
                      <a:pt x="1014" y="10563"/>
                      <a:pt x="1367" y="13510"/>
                    </a:cubicBezTo>
                    <a:cubicBezTo>
                      <a:pt x="4172" y="36385"/>
                      <a:pt x="1556" y="63150"/>
                      <a:pt x="1147" y="86284"/>
                    </a:cubicBezTo>
                    <a:cubicBezTo>
                      <a:pt x="2059" y="112624"/>
                      <a:pt x="-8833" y="223047"/>
                      <a:pt x="21979" y="228202"/>
                    </a:cubicBezTo>
                    <a:cubicBezTo>
                      <a:pt x="30065" y="233427"/>
                      <a:pt x="40234" y="232948"/>
                      <a:pt x="48257" y="227675"/>
                    </a:cubicBezTo>
                    <a:cubicBezTo>
                      <a:pt x="70228" y="214497"/>
                      <a:pt x="70291" y="187316"/>
                      <a:pt x="70338" y="165478"/>
                    </a:cubicBezTo>
                    <a:cubicBezTo>
                      <a:pt x="70582" y="125346"/>
                      <a:pt x="70645" y="85309"/>
                      <a:pt x="72680" y="45170"/>
                    </a:cubicBezTo>
                    <a:cubicBezTo>
                      <a:pt x="73190" y="32008"/>
                      <a:pt x="75941" y="17588"/>
                      <a:pt x="75556" y="5054"/>
                    </a:cubicBezTo>
                    <a:cubicBezTo>
                      <a:pt x="75485" y="2312"/>
                      <a:pt x="74015" y="-399"/>
                      <a:pt x="71297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 192">
                <a:extLst>
                  <a:ext uri="{FF2B5EF4-FFF2-40B4-BE49-F238E27FC236}">
                    <a16:creationId xmlns:a16="http://schemas.microsoft.com/office/drawing/2014/main" id="{72BCB8BA-0B2E-4277-90F7-8EDE584CD938}"/>
                  </a:ext>
                </a:extLst>
              </p:cNvPr>
              <p:cNvSpPr/>
              <p:nvPr/>
            </p:nvSpPr>
            <p:spPr>
              <a:xfrm>
                <a:off x="11030127" y="-3125692"/>
                <a:ext cx="78459" cy="209591"/>
              </a:xfrm>
              <a:custGeom>
                <a:avLst/>
                <a:gdLst>
                  <a:gd name="connsiteX0" fmla="*/ 78436 w 78459"/>
                  <a:gd name="connsiteY0" fmla="*/ 15677 h 209591"/>
                  <a:gd name="connsiteX1" fmla="*/ 40811 w 78459"/>
                  <a:gd name="connsiteY1" fmla="*/ 0 h 209591"/>
                  <a:gd name="connsiteX2" fmla="*/ 1788 w 78459"/>
                  <a:gd name="connsiteY2" fmla="*/ 13587 h 209591"/>
                  <a:gd name="connsiteX3" fmla="*/ 52 w 78459"/>
                  <a:gd name="connsiteY3" fmla="*/ 29963 h 209591"/>
                  <a:gd name="connsiteX4" fmla="*/ 2456 w 78459"/>
                  <a:gd name="connsiteY4" fmla="*/ 185428 h 209591"/>
                  <a:gd name="connsiteX5" fmla="*/ 27964 w 78459"/>
                  <a:gd name="connsiteY5" fmla="*/ 209592 h 209591"/>
                  <a:gd name="connsiteX6" fmla="*/ 75285 w 78459"/>
                  <a:gd name="connsiteY6" fmla="*/ 194921 h 209591"/>
                  <a:gd name="connsiteX7" fmla="*/ 75545 w 78459"/>
                  <a:gd name="connsiteY7" fmla="*/ 95516 h 209591"/>
                  <a:gd name="connsiteX8" fmla="*/ 77784 w 78459"/>
                  <a:gd name="connsiteY8" fmla="*/ 32603 h 209591"/>
                  <a:gd name="connsiteX9" fmla="*/ 78436 w 78459"/>
                  <a:gd name="connsiteY9" fmla="*/ 15677 h 209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459" h="209591">
                    <a:moveTo>
                      <a:pt x="78436" y="15677"/>
                    </a:moveTo>
                    <a:cubicBezTo>
                      <a:pt x="79057" y="10271"/>
                      <a:pt x="67317" y="1988"/>
                      <a:pt x="40811" y="0"/>
                    </a:cubicBezTo>
                    <a:cubicBezTo>
                      <a:pt x="15399" y="1029"/>
                      <a:pt x="2472" y="8597"/>
                      <a:pt x="1788" y="13587"/>
                    </a:cubicBezTo>
                    <a:cubicBezTo>
                      <a:pt x="1552" y="15316"/>
                      <a:pt x="-333" y="28124"/>
                      <a:pt x="52" y="29963"/>
                    </a:cubicBezTo>
                    <a:cubicBezTo>
                      <a:pt x="4209" y="81481"/>
                      <a:pt x="311" y="133620"/>
                      <a:pt x="2456" y="185428"/>
                    </a:cubicBezTo>
                    <a:cubicBezTo>
                      <a:pt x="5623" y="211148"/>
                      <a:pt x="-844" y="207997"/>
                      <a:pt x="27964" y="209592"/>
                    </a:cubicBezTo>
                    <a:cubicBezTo>
                      <a:pt x="44969" y="208869"/>
                      <a:pt x="67309" y="207352"/>
                      <a:pt x="75285" y="194921"/>
                    </a:cubicBezTo>
                    <a:cubicBezTo>
                      <a:pt x="77210" y="158381"/>
                      <a:pt x="75890" y="127679"/>
                      <a:pt x="75545" y="95516"/>
                    </a:cubicBezTo>
                    <a:cubicBezTo>
                      <a:pt x="75269" y="74849"/>
                      <a:pt x="74979" y="53467"/>
                      <a:pt x="77784" y="32603"/>
                    </a:cubicBezTo>
                    <a:cubicBezTo>
                      <a:pt x="77972" y="31205"/>
                      <a:pt x="78279" y="17052"/>
                      <a:pt x="78436" y="156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 193">
                <a:extLst>
                  <a:ext uri="{FF2B5EF4-FFF2-40B4-BE49-F238E27FC236}">
                    <a16:creationId xmlns:a16="http://schemas.microsoft.com/office/drawing/2014/main" id="{272E3984-1EAB-4DB5-98CE-FDB92ABB0652}"/>
                  </a:ext>
                </a:extLst>
              </p:cNvPr>
              <p:cNvSpPr/>
              <p:nvPr/>
            </p:nvSpPr>
            <p:spPr>
              <a:xfrm>
                <a:off x="10905018" y="-3108522"/>
                <a:ext cx="77802" cy="206629"/>
              </a:xfrm>
              <a:custGeom>
                <a:avLst/>
                <a:gdLst>
                  <a:gd name="connsiteX0" fmla="*/ 76385 w 77802"/>
                  <a:gd name="connsiteY0" fmla="*/ 11811 h 206629"/>
                  <a:gd name="connsiteX1" fmla="*/ 40819 w 77802"/>
                  <a:gd name="connsiteY1" fmla="*/ 0 h 206629"/>
                  <a:gd name="connsiteX2" fmla="*/ 4586 w 77802"/>
                  <a:gd name="connsiteY2" fmla="*/ 10884 h 206629"/>
                  <a:gd name="connsiteX3" fmla="*/ 44 w 77802"/>
                  <a:gd name="connsiteY3" fmla="*/ 27001 h 206629"/>
                  <a:gd name="connsiteX4" fmla="*/ 1749 w 77802"/>
                  <a:gd name="connsiteY4" fmla="*/ 79139 h 206629"/>
                  <a:gd name="connsiteX5" fmla="*/ 3163 w 77802"/>
                  <a:gd name="connsiteY5" fmla="*/ 188925 h 206629"/>
                  <a:gd name="connsiteX6" fmla="*/ 7085 w 77802"/>
                  <a:gd name="connsiteY6" fmla="*/ 204673 h 206629"/>
                  <a:gd name="connsiteX7" fmla="*/ 27940 w 77802"/>
                  <a:gd name="connsiteY7" fmla="*/ 206629 h 206629"/>
                  <a:gd name="connsiteX8" fmla="*/ 75277 w 77802"/>
                  <a:gd name="connsiteY8" fmla="*/ 191958 h 206629"/>
                  <a:gd name="connsiteX9" fmla="*/ 75544 w 77802"/>
                  <a:gd name="connsiteY9" fmla="*/ 92726 h 206629"/>
                  <a:gd name="connsiteX10" fmla="*/ 77784 w 77802"/>
                  <a:gd name="connsiteY10" fmla="*/ 29641 h 206629"/>
                  <a:gd name="connsiteX11" fmla="*/ 76385 w 77802"/>
                  <a:gd name="connsiteY11" fmla="*/ 11811 h 20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802" h="206629">
                    <a:moveTo>
                      <a:pt x="76385" y="11811"/>
                    </a:moveTo>
                    <a:cubicBezTo>
                      <a:pt x="75458" y="6805"/>
                      <a:pt x="65290" y="1831"/>
                      <a:pt x="40819" y="0"/>
                    </a:cubicBezTo>
                    <a:cubicBezTo>
                      <a:pt x="15037" y="1014"/>
                      <a:pt x="4994" y="5799"/>
                      <a:pt x="4586" y="10884"/>
                    </a:cubicBezTo>
                    <a:cubicBezTo>
                      <a:pt x="4452" y="12581"/>
                      <a:pt x="-515" y="24336"/>
                      <a:pt x="44" y="27001"/>
                    </a:cubicBezTo>
                    <a:cubicBezTo>
                      <a:pt x="2723" y="43825"/>
                      <a:pt x="987" y="61969"/>
                      <a:pt x="1749" y="79139"/>
                    </a:cubicBezTo>
                    <a:cubicBezTo>
                      <a:pt x="2864" y="115711"/>
                      <a:pt x="263" y="152314"/>
                      <a:pt x="3163" y="188925"/>
                    </a:cubicBezTo>
                    <a:cubicBezTo>
                      <a:pt x="4963" y="193805"/>
                      <a:pt x="1529" y="202755"/>
                      <a:pt x="7085" y="204673"/>
                    </a:cubicBezTo>
                    <a:cubicBezTo>
                      <a:pt x="12860" y="205914"/>
                      <a:pt x="20168" y="206629"/>
                      <a:pt x="27940" y="206629"/>
                    </a:cubicBezTo>
                    <a:cubicBezTo>
                      <a:pt x="44953" y="205906"/>
                      <a:pt x="67301" y="204390"/>
                      <a:pt x="75277" y="191958"/>
                    </a:cubicBezTo>
                    <a:cubicBezTo>
                      <a:pt x="77210" y="155520"/>
                      <a:pt x="75898" y="124811"/>
                      <a:pt x="75544" y="92726"/>
                    </a:cubicBezTo>
                    <a:cubicBezTo>
                      <a:pt x="75261" y="72004"/>
                      <a:pt x="74971" y="50575"/>
                      <a:pt x="77784" y="29641"/>
                    </a:cubicBezTo>
                    <a:cubicBezTo>
                      <a:pt x="77965" y="28226"/>
                      <a:pt x="76770" y="13877"/>
                      <a:pt x="76385" y="118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 194">
                <a:extLst>
                  <a:ext uri="{FF2B5EF4-FFF2-40B4-BE49-F238E27FC236}">
                    <a16:creationId xmlns:a16="http://schemas.microsoft.com/office/drawing/2014/main" id="{CEBEE8AA-0DA5-4B86-952D-AF43A3CE4913}"/>
                  </a:ext>
                </a:extLst>
              </p:cNvPr>
              <p:cNvSpPr/>
              <p:nvPr/>
            </p:nvSpPr>
            <p:spPr>
              <a:xfrm>
                <a:off x="10778214" y="-3090072"/>
                <a:ext cx="78124" cy="206646"/>
              </a:xfrm>
              <a:custGeom>
                <a:avLst/>
                <a:gdLst>
                  <a:gd name="connsiteX0" fmla="*/ 76760 w 78124"/>
                  <a:gd name="connsiteY0" fmla="*/ 12809 h 206646"/>
                  <a:gd name="connsiteX1" fmla="*/ 41123 w 78124"/>
                  <a:gd name="connsiteY1" fmla="*/ 0 h 206646"/>
                  <a:gd name="connsiteX2" fmla="*/ 4968 w 78124"/>
                  <a:gd name="connsiteY2" fmla="*/ 11072 h 206646"/>
                  <a:gd name="connsiteX3" fmla="*/ 355 w 78124"/>
                  <a:gd name="connsiteY3" fmla="*/ 26993 h 206646"/>
                  <a:gd name="connsiteX4" fmla="*/ 1840 w 78124"/>
                  <a:gd name="connsiteY4" fmla="*/ 54221 h 206646"/>
                  <a:gd name="connsiteX5" fmla="*/ 2217 w 78124"/>
                  <a:gd name="connsiteY5" fmla="*/ 134562 h 206646"/>
                  <a:gd name="connsiteX6" fmla="*/ 4308 w 78124"/>
                  <a:gd name="connsiteY6" fmla="*/ 200649 h 206646"/>
                  <a:gd name="connsiteX7" fmla="*/ 7396 w 78124"/>
                  <a:gd name="connsiteY7" fmla="*/ 204673 h 206646"/>
                  <a:gd name="connsiteX8" fmla="*/ 74159 w 78124"/>
                  <a:gd name="connsiteY8" fmla="*/ 194795 h 206646"/>
                  <a:gd name="connsiteX9" fmla="*/ 75856 w 78124"/>
                  <a:gd name="connsiteY9" fmla="*/ 92561 h 206646"/>
                  <a:gd name="connsiteX10" fmla="*/ 78088 w 78124"/>
                  <a:gd name="connsiteY10" fmla="*/ 29649 h 206646"/>
                  <a:gd name="connsiteX11" fmla="*/ 76760 w 78124"/>
                  <a:gd name="connsiteY11" fmla="*/ 12809 h 20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124" h="206646">
                    <a:moveTo>
                      <a:pt x="76760" y="12809"/>
                    </a:moveTo>
                    <a:cubicBezTo>
                      <a:pt x="77034" y="7481"/>
                      <a:pt x="67196" y="1965"/>
                      <a:pt x="41123" y="0"/>
                    </a:cubicBezTo>
                    <a:cubicBezTo>
                      <a:pt x="15081" y="1006"/>
                      <a:pt x="5141" y="5909"/>
                      <a:pt x="4968" y="11072"/>
                    </a:cubicBezTo>
                    <a:cubicBezTo>
                      <a:pt x="4897" y="13186"/>
                      <a:pt x="1432" y="19818"/>
                      <a:pt x="355" y="26993"/>
                    </a:cubicBezTo>
                    <a:cubicBezTo>
                      <a:pt x="-981" y="35912"/>
                      <a:pt x="1887" y="44791"/>
                      <a:pt x="1840" y="54221"/>
                    </a:cubicBezTo>
                    <a:cubicBezTo>
                      <a:pt x="1998" y="80939"/>
                      <a:pt x="2477" y="107837"/>
                      <a:pt x="2217" y="134562"/>
                    </a:cubicBezTo>
                    <a:cubicBezTo>
                      <a:pt x="1809" y="156251"/>
                      <a:pt x="2430" y="178906"/>
                      <a:pt x="4308" y="200649"/>
                    </a:cubicBezTo>
                    <a:cubicBezTo>
                      <a:pt x="4213" y="202567"/>
                      <a:pt x="5518" y="204264"/>
                      <a:pt x="7396" y="204673"/>
                    </a:cubicBezTo>
                    <a:cubicBezTo>
                      <a:pt x="27324" y="208775"/>
                      <a:pt x="59189" y="206944"/>
                      <a:pt x="74159" y="194795"/>
                    </a:cubicBezTo>
                    <a:cubicBezTo>
                      <a:pt x="79879" y="158954"/>
                      <a:pt x="75039" y="124991"/>
                      <a:pt x="75856" y="92561"/>
                    </a:cubicBezTo>
                    <a:cubicBezTo>
                      <a:pt x="75573" y="71894"/>
                      <a:pt x="75290" y="50512"/>
                      <a:pt x="78088" y="29649"/>
                    </a:cubicBezTo>
                    <a:cubicBezTo>
                      <a:pt x="78394" y="27747"/>
                      <a:pt x="76673" y="14506"/>
                      <a:pt x="76760" y="128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 195">
                <a:extLst>
                  <a:ext uri="{FF2B5EF4-FFF2-40B4-BE49-F238E27FC236}">
                    <a16:creationId xmlns:a16="http://schemas.microsoft.com/office/drawing/2014/main" id="{1CAE846D-E608-4FF7-9C54-4E22C1D26952}"/>
                  </a:ext>
                </a:extLst>
              </p:cNvPr>
              <p:cNvSpPr/>
              <p:nvPr/>
            </p:nvSpPr>
            <p:spPr>
              <a:xfrm>
                <a:off x="10652066" y="-3075928"/>
                <a:ext cx="77812" cy="206679"/>
              </a:xfrm>
              <a:custGeom>
                <a:avLst/>
                <a:gdLst>
                  <a:gd name="connsiteX0" fmla="*/ 76007 w 77812"/>
                  <a:gd name="connsiteY0" fmla="*/ 15529 h 206679"/>
                  <a:gd name="connsiteX1" fmla="*/ 40841 w 77812"/>
                  <a:gd name="connsiteY1" fmla="*/ 25 h 206679"/>
                  <a:gd name="connsiteX2" fmla="*/ 4796 w 77812"/>
                  <a:gd name="connsiteY2" fmla="*/ 9761 h 206679"/>
                  <a:gd name="connsiteX3" fmla="*/ 66 w 77812"/>
                  <a:gd name="connsiteY3" fmla="*/ 26963 h 206679"/>
                  <a:gd name="connsiteX4" fmla="*/ 1936 w 77812"/>
                  <a:gd name="connsiteY4" fmla="*/ 110054 h 206679"/>
                  <a:gd name="connsiteX5" fmla="*/ 3193 w 77812"/>
                  <a:gd name="connsiteY5" fmla="*/ 188958 h 206679"/>
                  <a:gd name="connsiteX6" fmla="*/ 7114 w 77812"/>
                  <a:gd name="connsiteY6" fmla="*/ 204706 h 206679"/>
                  <a:gd name="connsiteX7" fmla="*/ 73885 w 77812"/>
                  <a:gd name="connsiteY7" fmla="*/ 194828 h 206679"/>
                  <a:gd name="connsiteX8" fmla="*/ 75575 w 77812"/>
                  <a:gd name="connsiteY8" fmla="*/ 92594 h 206679"/>
                  <a:gd name="connsiteX9" fmla="*/ 77806 w 77812"/>
                  <a:gd name="connsiteY9" fmla="*/ 29674 h 206679"/>
                  <a:gd name="connsiteX10" fmla="*/ 76007 w 77812"/>
                  <a:gd name="connsiteY10" fmla="*/ 15529 h 206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12" h="206679">
                    <a:moveTo>
                      <a:pt x="76007" y="15529"/>
                    </a:moveTo>
                    <a:cubicBezTo>
                      <a:pt x="79818" y="6469"/>
                      <a:pt x="62129" y="1102"/>
                      <a:pt x="40841" y="25"/>
                    </a:cubicBezTo>
                    <a:cubicBezTo>
                      <a:pt x="20112" y="-431"/>
                      <a:pt x="7272" y="5447"/>
                      <a:pt x="4796" y="9761"/>
                    </a:cubicBezTo>
                    <a:cubicBezTo>
                      <a:pt x="4018" y="11121"/>
                      <a:pt x="-602" y="23796"/>
                      <a:pt x="66" y="26963"/>
                    </a:cubicBezTo>
                    <a:cubicBezTo>
                      <a:pt x="3028" y="54207"/>
                      <a:pt x="1362" y="82496"/>
                      <a:pt x="1936" y="110054"/>
                    </a:cubicBezTo>
                    <a:cubicBezTo>
                      <a:pt x="2439" y="136379"/>
                      <a:pt x="733" y="162562"/>
                      <a:pt x="3193" y="188958"/>
                    </a:cubicBezTo>
                    <a:cubicBezTo>
                      <a:pt x="4993" y="193846"/>
                      <a:pt x="1559" y="202788"/>
                      <a:pt x="7114" y="204706"/>
                    </a:cubicBezTo>
                    <a:cubicBezTo>
                      <a:pt x="27043" y="208808"/>
                      <a:pt x="58923" y="206977"/>
                      <a:pt x="73885" y="194828"/>
                    </a:cubicBezTo>
                    <a:cubicBezTo>
                      <a:pt x="79606" y="158963"/>
                      <a:pt x="74765" y="125024"/>
                      <a:pt x="75575" y="92594"/>
                    </a:cubicBezTo>
                    <a:cubicBezTo>
                      <a:pt x="75299" y="71927"/>
                      <a:pt x="75009" y="50553"/>
                      <a:pt x="77806" y="29674"/>
                    </a:cubicBezTo>
                    <a:cubicBezTo>
                      <a:pt x="77987" y="28283"/>
                      <a:pt x="74129" y="17824"/>
                      <a:pt x="76007" y="155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3" name="Freeform 196">
              <a:extLst>
                <a:ext uri="{FF2B5EF4-FFF2-40B4-BE49-F238E27FC236}">
                  <a16:creationId xmlns:a16="http://schemas.microsoft.com/office/drawing/2014/main" id="{10348E4F-4FA4-4918-829D-8DA4BA9EC83C}"/>
                </a:ext>
              </a:extLst>
            </p:cNvPr>
            <p:cNvSpPr/>
            <p:nvPr/>
          </p:nvSpPr>
          <p:spPr>
            <a:xfrm>
              <a:off x="11047326" y="-2844965"/>
              <a:ext cx="44770" cy="168390"/>
            </a:xfrm>
            <a:custGeom>
              <a:avLst/>
              <a:gdLst>
                <a:gd name="connsiteX0" fmla="*/ 38441 w 44770"/>
                <a:gd name="connsiteY0" fmla="*/ 1285 h 168390"/>
                <a:gd name="connsiteX1" fmla="*/ 5861 w 44770"/>
                <a:gd name="connsiteY1" fmla="*/ 4082 h 168390"/>
                <a:gd name="connsiteX2" fmla="*/ 1925 w 44770"/>
                <a:gd name="connsiteY2" fmla="*/ 15524 h 168390"/>
                <a:gd name="connsiteX3" fmla="*/ 471 w 44770"/>
                <a:gd name="connsiteY3" fmla="*/ 158479 h 168390"/>
                <a:gd name="connsiteX4" fmla="*/ 14906 w 44770"/>
                <a:gd name="connsiteY4" fmla="*/ 168176 h 168390"/>
                <a:gd name="connsiteX5" fmla="*/ 36186 w 44770"/>
                <a:gd name="connsiteY5" fmla="*/ 145301 h 168390"/>
                <a:gd name="connsiteX6" fmla="*/ 41781 w 44770"/>
                <a:gd name="connsiteY6" fmla="*/ 101240 h 168390"/>
                <a:gd name="connsiteX7" fmla="*/ 44288 w 44770"/>
                <a:gd name="connsiteY7" fmla="*/ 55435 h 168390"/>
                <a:gd name="connsiteX8" fmla="*/ 41852 w 44770"/>
                <a:gd name="connsiteY8" fmla="*/ 12993 h 168390"/>
                <a:gd name="connsiteX9" fmla="*/ 38441 w 44770"/>
                <a:gd name="connsiteY9" fmla="*/ 1285 h 16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70" h="168390">
                  <a:moveTo>
                    <a:pt x="38441" y="1285"/>
                  </a:moveTo>
                  <a:cubicBezTo>
                    <a:pt x="27047" y="-1411"/>
                    <a:pt x="16564" y="428"/>
                    <a:pt x="5861" y="4082"/>
                  </a:cubicBezTo>
                  <a:cubicBezTo>
                    <a:pt x="432" y="5937"/>
                    <a:pt x="-409" y="11485"/>
                    <a:pt x="1925" y="15524"/>
                  </a:cubicBezTo>
                  <a:cubicBezTo>
                    <a:pt x="-268" y="63097"/>
                    <a:pt x="-331" y="110819"/>
                    <a:pt x="471" y="158479"/>
                  </a:cubicBezTo>
                  <a:cubicBezTo>
                    <a:pt x="612" y="165025"/>
                    <a:pt x="7386" y="169433"/>
                    <a:pt x="14906" y="168176"/>
                  </a:cubicBezTo>
                  <a:cubicBezTo>
                    <a:pt x="27990" y="165991"/>
                    <a:pt x="34009" y="155453"/>
                    <a:pt x="36186" y="145301"/>
                  </a:cubicBezTo>
                  <a:cubicBezTo>
                    <a:pt x="39290" y="130857"/>
                    <a:pt x="40406" y="115872"/>
                    <a:pt x="41781" y="101240"/>
                  </a:cubicBezTo>
                  <a:cubicBezTo>
                    <a:pt x="43211" y="85995"/>
                    <a:pt x="43997" y="70735"/>
                    <a:pt x="44288" y="55435"/>
                  </a:cubicBezTo>
                  <a:cubicBezTo>
                    <a:pt x="44547" y="41518"/>
                    <a:pt x="46079" y="26533"/>
                    <a:pt x="41852" y="12993"/>
                  </a:cubicBezTo>
                  <a:cubicBezTo>
                    <a:pt x="45844" y="9772"/>
                    <a:pt x="44453" y="2707"/>
                    <a:pt x="38441" y="1285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197">
              <a:extLst>
                <a:ext uri="{FF2B5EF4-FFF2-40B4-BE49-F238E27FC236}">
                  <a16:creationId xmlns:a16="http://schemas.microsoft.com/office/drawing/2014/main" id="{994441D4-CFA4-4BA8-8C68-027583A46E08}"/>
                </a:ext>
              </a:extLst>
            </p:cNvPr>
            <p:cNvSpPr/>
            <p:nvPr/>
          </p:nvSpPr>
          <p:spPr>
            <a:xfrm>
              <a:off x="10922216" y="-2830765"/>
              <a:ext cx="44770" cy="168389"/>
            </a:xfrm>
            <a:custGeom>
              <a:avLst/>
              <a:gdLst>
                <a:gd name="connsiteX0" fmla="*/ 471 w 44770"/>
                <a:gd name="connsiteY0" fmla="*/ 158479 h 168389"/>
                <a:gd name="connsiteX1" fmla="*/ 14906 w 44770"/>
                <a:gd name="connsiteY1" fmla="*/ 168176 h 168389"/>
                <a:gd name="connsiteX2" fmla="*/ 36186 w 44770"/>
                <a:gd name="connsiteY2" fmla="*/ 145301 h 168389"/>
                <a:gd name="connsiteX3" fmla="*/ 44288 w 44770"/>
                <a:gd name="connsiteY3" fmla="*/ 55435 h 168389"/>
                <a:gd name="connsiteX4" fmla="*/ 41852 w 44770"/>
                <a:gd name="connsiteY4" fmla="*/ 12993 h 168389"/>
                <a:gd name="connsiteX5" fmla="*/ 38434 w 44770"/>
                <a:gd name="connsiteY5" fmla="*/ 1285 h 168389"/>
                <a:gd name="connsiteX6" fmla="*/ 5854 w 44770"/>
                <a:gd name="connsiteY6" fmla="*/ 4082 h 168389"/>
                <a:gd name="connsiteX7" fmla="*/ 1917 w 44770"/>
                <a:gd name="connsiteY7" fmla="*/ 15524 h 168389"/>
                <a:gd name="connsiteX8" fmla="*/ 471 w 44770"/>
                <a:gd name="connsiteY8" fmla="*/ 158479 h 168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70" h="168389">
                  <a:moveTo>
                    <a:pt x="471" y="158479"/>
                  </a:moveTo>
                  <a:cubicBezTo>
                    <a:pt x="612" y="165024"/>
                    <a:pt x="7386" y="169433"/>
                    <a:pt x="14906" y="168176"/>
                  </a:cubicBezTo>
                  <a:cubicBezTo>
                    <a:pt x="27990" y="165991"/>
                    <a:pt x="34010" y="155453"/>
                    <a:pt x="36186" y="145301"/>
                  </a:cubicBezTo>
                  <a:cubicBezTo>
                    <a:pt x="41695" y="115699"/>
                    <a:pt x="43400" y="85469"/>
                    <a:pt x="44288" y="55435"/>
                  </a:cubicBezTo>
                  <a:cubicBezTo>
                    <a:pt x="44547" y="41518"/>
                    <a:pt x="46080" y="26533"/>
                    <a:pt x="41852" y="12993"/>
                  </a:cubicBezTo>
                  <a:cubicBezTo>
                    <a:pt x="45836" y="9772"/>
                    <a:pt x="44445" y="2699"/>
                    <a:pt x="38434" y="1285"/>
                  </a:cubicBezTo>
                  <a:cubicBezTo>
                    <a:pt x="27039" y="-1411"/>
                    <a:pt x="16557" y="428"/>
                    <a:pt x="5854" y="4082"/>
                  </a:cubicBezTo>
                  <a:cubicBezTo>
                    <a:pt x="424" y="5937"/>
                    <a:pt x="-417" y="11485"/>
                    <a:pt x="1917" y="15524"/>
                  </a:cubicBezTo>
                  <a:cubicBezTo>
                    <a:pt x="-268" y="63097"/>
                    <a:pt x="-330" y="110819"/>
                    <a:pt x="471" y="15847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198">
              <a:extLst>
                <a:ext uri="{FF2B5EF4-FFF2-40B4-BE49-F238E27FC236}">
                  <a16:creationId xmlns:a16="http://schemas.microsoft.com/office/drawing/2014/main" id="{9C3BC578-DDAF-4078-A5CB-4AB45AF0A64A}"/>
                </a:ext>
              </a:extLst>
            </p:cNvPr>
            <p:cNvSpPr/>
            <p:nvPr/>
          </p:nvSpPr>
          <p:spPr>
            <a:xfrm>
              <a:off x="10795723" y="-2812299"/>
              <a:ext cx="44763" cy="168382"/>
            </a:xfrm>
            <a:custGeom>
              <a:avLst/>
              <a:gdLst>
                <a:gd name="connsiteX0" fmla="*/ 472 w 44763"/>
                <a:gd name="connsiteY0" fmla="*/ 158471 h 168382"/>
                <a:gd name="connsiteX1" fmla="*/ 14907 w 44763"/>
                <a:gd name="connsiteY1" fmla="*/ 168168 h 168382"/>
                <a:gd name="connsiteX2" fmla="*/ 36187 w 44763"/>
                <a:gd name="connsiteY2" fmla="*/ 145293 h 168382"/>
                <a:gd name="connsiteX3" fmla="*/ 44280 w 44763"/>
                <a:gd name="connsiteY3" fmla="*/ 55435 h 168382"/>
                <a:gd name="connsiteX4" fmla="*/ 41844 w 44763"/>
                <a:gd name="connsiteY4" fmla="*/ 12993 h 168382"/>
                <a:gd name="connsiteX5" fmla="*/ 38426 w 44763"/>
                <a:gd name="connsiteY5" fmla="*/ 1285 h 168382"/>
                <a:gd name="connsiteX6" fmla="*/ 5846 w 44763"/>
                <a:gd name="connsiteY6" fmla="*/ 4082 h 168382"/>
                <a:gd name="connsiteX7" fmla="*/ 1910 w 44763"/>
                <a:gd name="connsiteY7" fmla="*/ 15524 h 168382"/>
                <a:gd name="connsiteX8" fmla="*/ 472 w 44763"/>
                <a:gd name="connsiteY8" fmla="*/ 158471 h 1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3" h="168382">
                  <a:moveTo>
                    <a:pt x="472" y="158471"/>
                  </a:moveTo>
                  <a:cubicBezTo>
                    <a:pt x="613" y="165017"/>
                    <a:pt x="7387" y="169425"/>
                    <a:pt x="14907" y="168168"/>
                  </a:cubicBezTo>
                  <a:cubicBezTo>
                    <a:pt x="27990" y="165983"/>
                    <a:pt x="34010" y="155445"/>
                    <a:pt x="36187" y="145293"/>
                  </a:cubicBezTo>
                  <a:cubicBezTo>
                    <a:pt x="41695" y="115691"/>
                    <a:pt x="43400" y="85461"/>
                    <a:pt x="44280" y="55435"/>
                  </a:cubicBezTo>
                  <a:cubicBezTo>
                    <a:pt x="44540" y="41519"/>
                    <a:pt x="46072" y="26533"/>
                    <a:pt x="41844" y="12993"/>
                  </a:cubicBezTo>
                  <a:cubicBezTo>
                    <a:pt x="45829" y="9772"/>
                    <a:pt x="44438" y="2699"/>
                    <a:pt x="38426" y="1285"/>
                  </a:cubicBezTo>
                  <a:cubicBezTo>
                    <a:pt x="27032" y="-1411"/>
                    <a:pt x="16549" y="428"/>
                    <a:pt x="5846" y="4082"/>
                  </a:cubicBezTo>
                  <a:cubicBezTo>
                    <a:pt x="416" y="5937"/>
                    <a:pt x="-424" y="11485"/>
                    <a:pt x="1910" y="15524"/>
                  </a:cubicBezTo>
                  <a:cubicBezTo>
                    <a:pt x="-267" y="63089"/>
                    <a:pt x="-330" y="110811"/>
                    <a:pt x="472" y="158471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199">
              <a:extLst>
                <a:ext uri="{FF2B5EF4-FFF2-40B4-BE49-F238E27FC236}">
                  <a16:creationId xmlns:a16="http://schemas.microsoft.com/office/drawing/2014/main" id="{C99DC822-E0B7-452B-8836-873F1BF599B6}"/>
                </a:ext>
              </a:extLst>
            </p:cNvPr>
            <p:cNvSpPr/>
            <p:nvPr/>
          </p:nvSpPr>
          <p:spPr>
            <a:xfrm>
              <a:off x="10669295" y="-2798130"/>
              <a:ext cx="44770" cy="168390"/>
            </a:xfrm>
            <a:custGeom>
              <a:avLst/>
              <a:gdLst>
                <a:gd name="connsiteX0" fmla="*/ 1925 w 44770"/>
                <a:gd name="connsiteY0" fmla="*/ 15524 h 168390"/>
                <a:gd name="connsiteX1" fmla="*/ 471 w 44770"/>
                <a:gd name="connsiteY1" fmla="*/ 158479 h 168390"/>
                <a:gd name="connsiteX2" fmla="*/ 14906 w 44770"/>
                <a:gd name="connsiteY2" fmla="*/ 168176 h 168390"/>
                <a:gd name="connsiteX3" fmla="*/ 36186 w 44770"/>
                <a:gd name="connsiteY3" fmla="*/ 145301 h 168390"/>
                <a:gd name="connsiteX4" fmla="*/ 41781 w 44770"/>
                <a:gd name="connsiteY4" fmla="*/ 101240 h 168390"/>
                <a:gd name="connsiteX5" fmla="*/ 44288 w 44770"/>
                <a:gd name="connsiteY5" fmla="*/ 55435 h 168390"/>
                <a:gd name="connsiteX6" fmla="*/ 41852 w 44770"/>
                <a:gd name="connsiteY6" fmla="*/ 12993 h 168390"/>
                <a:gd name="connsiteX7" fmla="*/ 38434 w 44770"/>
                <a:gd name="connsiteY7" fmla="*/ 1285 h 168390"/>
                <a:gd name="connsiteX8" fmla="*/ 5854 w 44770"/>
                <a:gd name="connsiteY8" fmla="*/ 4082 h 168390"/>
                <a:gd name="connsiteX9" fmla="*/ 1925 w 44770"/>
                <a:gd name="connsiteY9" fmla="*/ 15524 h 16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70" h="168390">
                  <a:moveTo>
                    <a:pt x="1925" y="15524"/>
                  </a:moveTo>
                  <a:cubicBezTo>
                    <a:pt x="-268" y="63097"/>
                    <a:pt x="-331" y="110819"/>
                    <a:pt x="471" y="158479"/>
                  </a:cubicBezTo>
                  <a:cubicBezTo>
                    <a:pt x="612" y="165025"/>
                    <a:pt x="7386" y="169433"/>
                    <a:pt x="14906" y="168176"/>
                  </a:cubicBezTo>
                  <a:cubicBezTo>
                    <a:pt x="27990" y="165991"/>
                    <a:pt x="34009" y="155453"/>
                    <a:pt x="36186" y="145301"/>
                  </a:cubicBezTo>
                  <a:cubicBezTo>
                    <a:pt x="39290" y="130857"/>
                    <a:pt x="40406" y="115872"/>
                    <a:pt x="41781" y="101240"/>
                  </a:cubicBezTo>
                  <a:cubicBezTo>
                    <a:pt x="43211" y="85995"/>
                    <a:pt x="43997" y="70735"/>
                    <a:pt x="44288" y="55435"/>
                  </a:cubicBezTo>
                  <a:cubicBezTo>
                    <a:pt x="44547" y="41518"/>
                    <a:pt x="46079" y="26533"/>
                    <a:pt x="41852" y="12993"/>
                  </a:cubicBezTo>
                  <a:cubicBezTo>
                    <a:pt x="45836" y="9772"/>
                    <a:pt x="44445" y="2699"/>
                    <a:pt x="38434" y="1285"/>
                  </a:cubicBezTo>
                  <a:cubicBezTo>
                    <a:pt x="27039" y="-1410"/>
                    <a:pt x="16557" y="428"/>
                    <a:pt x="5854" y="4082"/>
                  </a:cubicBezTo>
                  <a:cubicBezTo>
                    <a:pt x="432" y="5937"/>
                    <a:pt x="-409" y="11493"/>
                    <a:pt x="1925" y="15524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200">
              <a:extLst>
                <a:ext uri="{FF2B5EF4-FFF2-40B4-BE49-F238E27FC236}">
                  <a16:creationId xmlns:a16="http://schemas.microsoft.com/office/drawing/2014/main" id="{8254ADFB-834E-420E-BDDA-4BE5B47C01DC}"/>
                </a:ext>
              </a:extLst>
            </p:cNvPr>
            <p:cNvSpPr/>
            <p:nvPr/>
          </p:nvSpPr>
          <p:spPr>
            <a:xfrm>
              <a:off x="10514280" y="-3132889"/>
              <a:ext cx="705092" cy="574788"/>
            </a:xfrm>
            <a:custGeom>
              <a:avLst/>
              <a:gdLst>
                <a:gd name="connsiteX0" fmla="*/ 704494 w 705092"/>
                <a:gd name="connsiteY0" fmla="*/ 226304 h 574788"/>
                <a:gd name="connsiteX1" fmla="*/ 703951 w 705092"/>
                <a:gd name="connsiteY1" fmla="*/ 221000 h 574788"/>
                <a:gd name="connsiteX2" fmla="*/ 670995 w 705092"/>
                <a:gd name="connsiteY2" fmla="*/ 196168 h 574788"/>
                <a:gd name="connsiteX3" fmla="*/ 616899 w 705092"/>
                <a:gd name="connsiteY3" fmla="*/ 160854 h 574788"/>
                <a:gd name="connsiteX4" fmla="*/ 602967 w 705092"/>
                <a:gd name="connsiteY4" fmla="*/ 153640 h 574788"/>
                <a:gd name="connsiteX5" fmla="*/ 601371 w 705092"/>
                <a:gd name="connsiteY5" fmla="*/ 153271 h 574788"/>
                <a:gd name="connsiteX6" fmla="*/ 598087 w 705092"/>
                <a:gd name="connsiteY6" fmla="*/ 154379 h 574788"/>
                <a:gd name="connsiteX7" fmla="*/ 598959 w 705092"/>
                <a:gd name="connsiteY7" fmla="*/ 73747 h 574788"/>
                <a:gd name="connsiteX8" fmla="*/ 598197 w 705092"/>
                <a:gd name="connsiteY8" fmla="*/ 33670 h 574788"/>
                <a:gd name="connsiteX9" fmla="*/ 556871 w 705092"/>
                <a:gd name="connsiteY9" fmla="*/ 37 h 574788"/>
                <a:gd name="connsiteX10" fmla="*/ 513164 w 705092"/>
                <a:gd name="connsiteY10" fmla="*/ 30865 h 574788"/>
                <a:gd name="connsiteX11" fmla="*/ 510979 w 705092"/>
                <a:gd name="connsiteY11" fmla="*/ 48019 h 574788"/>
                <a:gd name="connsiteX12" fmla="*/ 513628 w 705092"/>
                <a:gd name="connsiteY12" fmla="*/ 162512 h 574788"/>
                <a:gd name="connsiteX13" fmla="*/ 472986 w 705092"/>
                <a:gd name="connsiteY13" fmla="*/ 165812 h 574788"/>
                <a:gd name="connsiteX14" fmla="*/ 473850 w 705092"/>
                <a:gd name="connsiteY14" fmla="*/ 87946 h 574788"/>
                <a:gd name="connsiteX15" fmla="*/ 473088 w 705092"/>
                <a:gd name="connsiteY15" fmla="*/ 47870 h 574788"/>
                <a:gd name="connsiteX16" fmla="*/ 431762 w 705092"/>
                <a:gd name="connsiteY16" fmla="*/ 14237 h 574788"/>
                <a:gd name="connsiteX17" fmla="*/ 384801 w 705092"/>
                <a:gd name="connsiteY17" fmla="*/ 35753 h 574788"/>
                <a:gd name="connsiteX18" fmla="*/ 388055 w 705092"/>
                <a:gd name="connsiteY18" fmla="*/ 45064 h 574788"/>
                <a:gd name="connsiteX19" fmla="*/ 385871 w 705092"/>
                <a:gd name="connsiteY19" fmla="*/ 62219 h 574788"/>
                <a:gd name="connsiteX20" fmla="*/ 388519 w 705092"/>
                <a:gd name="connsiteY20" fmla="*/ 176719 h 574788"/>
                <a:gd name="connsiteX21" fmla="*/ 367961 w 705092"/>
                <a:gd name="connsiteY21" fmla="*/ 178362 h 574788"/>
                <a:gd name="connsiteX22" fmla="*/ 346509 w 705092"/>
                <a:gd name="connsiteY22" fmla="*/ 181018 h 574788"/>
                <a:gd name="connsiteX23" fmla="*/ 347358 w 705092"/>
                <a:gd name="connsiteY23" fmla="*/ 106421 h 574788"/>
                <a:gd name="connsiteX24" fmla="*/ 346595 w 705092"/>
                <a:gd name="connsiteY24" fmla="*/ 66344 h 574788"/>
                <a:gd name="connsiteX25" fmla="*/ 351295 w 705092"/>
                <a:gd name="connsiteY25" fmla="*/ 56144 h 574788"/>
                <a:gd name="connsiteX26" fmla="*/ 305262 w 705092"/>
                <a:gd name="connsiteY26" fmla="*/ 32712 h 574788"/>
                <a:gd name="connsiteX27" fmla="*/ 258302 w 705092"/>
                <a:gd name="connsiteY27" fmla="*/ 54227 h 574788"/>
                <a:gd name="connsiteX28" fmla="*/ 261555 w 705092"/>
                <a:gd name="connsiteY28" fmla="*/ 63539 h 574788"/>
                <a:gd name="connsiteX29" fmla="*/ 259370 w 705092"/>
                <a:gd name="connsiteY29" fmla="*/ 80693 h 574788"/>
                <a:gd name="connsiteX30" fmla="*/ 261924 w 705092"/>
                <a:gd name="connsiteY30" fmla="*/ 191846 h 574788"/>
                <a:gd name="connsiteX31" fmla="*/ 220072 w 705092"/>
                <a:gd name="connsiteY31" fmla="*/ 195854 h 574788"/>
                <a:gd name="connsiteX32" fmla="*/ 220928 w 705092"/>
                <a:gd name="connsiteY32" fmla="*/ 120597 h 574788"/>
                <a:gd name="connsiteX33" fmla="*/ 220166 w 705092"/>
                <a:gd name="connsiteY33" fmla="*/ 80520 h 574788"/>
                <a:gd name="connsiteX34" fmla="*/ 178840 w 705092"/>
                <a:gd name="connsiteY34" fmla="*/ 46888 h 574788"/>
                <a:gd name="connsiteX35" fmla="*/ 148264 w 705092"/>
                <a:gd name="connsiteY35" fmla="*/ 51265 h 574788"/>
                <a:gd name="connsiteX36" fmla="*/ 135149 w 705092"/>
                <a:gd name="connsiteY36" fmla="*/ 77597 h 574788"/>
                <a:gd name="connsiteX37" fmla="*/ 132949 w 705092"/>
                <a:gd name="connsiteY37" fmla="*/ 94861 h 574788"/>
                <a:gd name="connsiteX38" fmla="*/ 135550 w 705092"/>
                <a:gd name="connsiteY38" fmla="*/ 207869 h 574788"/>
                <a:gd name="connsiteX39" fmla="*/ 72543 w 705092"/>
                <a:gd name="connsiteY39" fmla="*/ 213645 h 574788"/>
                <a:gd name="connsiteX40" fmla="*/ 32404 w 705092"/>
                <a:gd name="connsiteY40" fmla="*/ 218454 h 574788"/>
                <a:gd name="connsiteX41" fmla="*/ 5663 w 705092"/>
                <a:gd name="connsiteY41" fmla="*/ 223852 h 574788"/>
                <a:gd name="connsiteX42" fmla="*/ 1585 w 705092"/>
                <a:gd name="connsiteY42" fmla="*/ 225385 h 574788"/>
                <a:gd name="connsiteX43" fmla="*/ 893 w 705092"/>
                <a:gd name="connsiteY43" fmla="*/ 228143 h 574788"/>
                <a:gd name="connsiteX44" fmla="*/ 3290 w 705092"/>
                <a:gd name="connsiteY44" fmla="*/ 480892 h 574788"/>
                <a:gd name="connsiteX45" fmla="*/ 4680 w 705092"/>
                <a:gd name="connsiteY45" fmla="*/ 488711 h 574788"/>
                <a:gd name="connsiteX46" fmla="*/ 97430 w 705092"/>
                <a:gd name="connsiteY46" fmla="*/ 562640 h 574788"/>
                <a:gd name="connsiteX47" fmla="*/ 110412 w 705092"/>
                <a:gd name="connsiteY47" fmla="*/ 572989 h 574788"/>
                <a:gd name="connsiteX48" fmla="*/ 122395 w 705092"/>
                <a:gd name="connsiteY48" fmla="*/ 568023 h 574788"/>
                <a:gd name="connsiteX49" fmla="*/ 124305 w 705092"/>
                <a:gd name="connsiteY49" fmla="*/ 332365 h 574788"/>
                <a:gd name="connsiteX50" fmla="*/ 123205 w 705092"/>
                <a:gd name="connsiteY50" fmla="*/ 308202 h 574788"/>
                <a:gd name="connsiteX51" fmla="*/ 136100 w 705092"/>
                <a:gd name="connsiteY51" fmla="*/ 307086 h 574788"/>
                <a:gd name="connsiteX52" fmla="*/ 133247 w 705092"/>
                <a:gd name="connsiteY52" fmla="*/ 328743 h 574788"/>
                <a:gd name="connsiteX53" fmla="*/ 131715 w 705092"/>
                <a:gd name="connsiteY53" fmla="*/ 409131 h 574788"/>
                <a:gd name="connsiteX54" fmla="*/ 139589 w 705092"/>
                <a:gd name="connsiteY54" fmla="*/ 504592 h 574788"/>
                <a:gd name="connsiteX55" fmla="*/ 166071 w 705092"/>
                <a:gd name="connsiteY55" fmla="*/ 527852 h 574788"/>
                <a:gd name="connsiteX56" fmla="*/ 197959 w 705092"/>
                <a:gd name="connsiteY56" fmla="*/ 515491 h 574788"/>
                <a:gd name="connsiteX57" fmla="*/ 213848 w 705092"/>
                <a:gd name="connsiteY57" fmla="*/ 444155 h 574788"/>
                <a:gd name="connsiteX58" fmla="*/ 216371 w 705092"/>
                <a:gd name="connsiteY58" fmla="*/ 359609 h 574788"/>
                <a:gd name="connsiteX59" fmla="*/ 215058 w 705092"/>
                <a:gd name="connsiteY59" fmla="*/ 296658 h 574788"/>
                <a:gd name="connsiteX60" fmla="*/ 263425 w 705092"/>
                <a:gd name="connsiteY60" fmla="*/ 290049 h 574788"/>
                <a:gd name="connsiteX61" fmla="*/ 261657 w 705092"/>
                <a:gd name="connsiteY61" fmla="*/ 300760 h 574788"/>
                <a:gd name="connsiteX62" fmla="*/ 258852 w 705092"/>
                <a:gd name="connsiteY62" fmla="*/ 341277 h 574788"/>
                <a:gd name="connsiteX63" fmla="*/ 258160 w 705092"/>
                <a:gd name="connsiteY63" fmla="*/ 394940 h 574788"/>
                <a:gd name="connsiteX64" fmla="*/ 266026 w 705092"/>
                <a:gd name="connsiteY64" fmla="*/ 490400 h 574788"/>
                <a:gd name="connsiteX65" fmla="*/ 292508 w 705092"/>
                <a:gd name="connsiteY65" fmla="*/ 513660 h 574788"/>
                <a:gd name="connsiteX66" fmla="*/ 324396 w 705092"/>
                <a:gd name="connsiteY66" fmla="*/ 501299 h 574788"/>
                <a:gd name="connsiteX67" fmla="*/ 340285 w 705092"/>
                <a:gd name="connsiteY67" fmla="*/ 429963 h 574788"/>
                <a:gd name="connsiteX68" fmla="*/ 342808 w 705092"/>
                <a:gd name="connsiteY68" fmla="*/ 345418 h 574788"/>
                <a:gd name="connsiteX69" fmla="*/ 341440 w 705092"/>
                <a:gd name="connsiteY69" fmla="*/ 282089 h 574788"/>
                <a:gd name="connsiteX70" fmla="*/ 336679 w 705092"/>
                <a:gd name="connsiteY70" fmla="*/ 282089 h 574788"/>
                <a:gd name="connsiteX71" fmla="*/ 331854 w 705092"/>
                <a:gd name="connsiteY71" fmla="*/ 333489 h 574788"/>
                <a:gd name="connsiteX72" fmla="*/ 330109 w 705092"/>
                <a:gd name="connsiteY72" fmla="*/ 436886 h 574788"/>
                <a:gd name="connsiteX73" fmla="*/ 309914 w 705092"/>
                <a:gd name="connsiteY73" fmla="*/ 500317 h 574788"/>
                <a:gd name="connsiteX74" fmla="*/ 294221 w 705092"/>
                <a:gd name="connsiteY74" fmla="*/ 503995 h 574788"/>
                <a:gd name="connsiteX75" fmla="*/ 273970 w 705092"/>
                <a:gd name="connsiteY75" fmla="*/ 487288 h 574788"/>
                <a:gd name="connsiteX76" fmla="*/ 269782 w 705092"/>
                <a:gd name="connsiteY76" fmla="*/ 317985 h 574788"/>
                <a:gd name="connsiteX77" fmla="*/ 268981 w 705092"/>
                <a:gd name="connsiteY77" fmla="*/ 304799 h 574788"/>
                <a:gd name="connsiteX78" fmla="*/ 266985 w 705092"/>
                <a:gd name="connsiteY78" fmla="*/ 289546 h 574788"/>
                <a:gd name="connsiteX79" fmla="*/ 389124 w 705092"/>
                <a:gd name="connsiteY79" fmla="*/ 273956 h 574788"/>
                <a:gd name="connsiteX80" fmla="*/ 388142 w 705092"/>
                <a:gd name="connsiteY80" fmla="*/ 282285 h 574788"/>
                <a:gd name="connsiteX81" fmla="*/ 386177 w 705092"/>
                <a:gd name="connsiteY81" fmla="*/ 296077 h 574788"/>
                <a:gd name="connsiteX82" fmla="*/ 384645 w 705092"/>
                <a:gd name="connsiteY82" fmla="*/ 376465 h 574788"/>
                <a:gd name="connsiteX83" fmla="*/ 392518 w 705092"/>
                <a:gd name="connsiteY83" fmla="*/ 471926 h 574788"/>
                <a:gd name="connsiteX84" fmla="*/ 419000 w 705092"/>
                <a:gd name="connsiteY84" fmla="*/ 495186 h 574788"/>
                <a:gd name="connsiteX85" fmla="*/ 450889 w 705092"/>
                <a:gd name="connsiteY85" fmla="*/ 482833 h 574788"/>
                <a:gd name="connsiteX86" fmla="*/ 466777 w 705092"/>
                <a:gd name="connsiteY86" fmla="*/ 411497 h 574788"/>
                <a:gd name="connsiteX87" fmla="*/ 469300 w 705092"/>
                <a:gd name="connsiteY87" fmla="*/ 326951 h 574788"/>
                <a:gd name="connsiteX88" fmla="*/ 467980 w 705092"/>
                <a:gd name="connsiteY88" fmla="*/ 263952 h 574788"/>
                <a:gd name="connsiteX89" fmla="*/ 514791 w 705092"/>
                <a:gd name="connsiteY89" fmla="*/ 257972 h 574788"/>
                <a:gd name="connsiteX90" fmla="*/ 513274 w 705092"/>
                <a:gd name="connsiteY90" fmla="*/ 268086 h 574788"/>
                <a:gd name="connsiteX91" fmla="*/ 510469 w 705092"/>
                <a:gd name="connsiteY91" fmla="*/ 308610 h 574788"/>
                <a:gd name="connsiteX92" fmla="*/ 509777 w 705092"/>
                <a:gd name="connsiteY92" fmla="*/ 362273 h 574788"/>
                <a:gd name="connsiteX93" fmla="*/ 517651 w 705092"/>
                <a:gd name="connsiteY93" fmla="*/ 457734 h 574788"/>
                <a:gd name="connsiteX94" fmla="*/ 544133 w 705092"/>
                <a:gd name="connsiteY94" fmla="*/ 480994 h 574788"/>
                <a:gd name="connsiteX95" fmla="*/ 576021 w 705092"/>
                <a:gd name="connsiteY95" fmla="*/ 468633 h 574788"/>
                <a:gd name="connsiteX96" fmla="*/ 591266 w 705092"/>
                <a:gd name="connsiteY96" fmla="*/ 423677 h 574788"/>
                <a:gd name="connsiteX97" fmla="*/ 595108 w 705092"/>
                <a:gd name="connsiteY97" fmla="*/ 426105 h 574788"/>
                <a:gd name="connsiteX98" fmla="*/ 606102 w 705092"/>
                <a:gd name="connsiteY98" fmla="*/ 433782 h 574788"/>
                <a:gd name="connsiteX99" fmla="*/ 684738 w 705092"/>
                <a:gd name="connsiteY99" fmla="*/ 478314 h 574788"/>
                <a:gd name="connsiteX100" fmla="*/ 695300 w 705092"/>
                <a:gd name="connsiteY100" fmla="*/ 472256 h 574788"/>
                <a:gd name="connsiteX101" fmla="*/ 704415 w 705092"/>
                <a:gd name="connsiteY101" fmla="*/ 229447 h 574788"/>
                <a:gd name="connsiteX102" fmla="*/ 704494 w 705092"/>
                <a:gd name="connsiteY102" fmla="*/ 226304 h 574788"/>
                <a:gd name="connsiteX103" fmla="*/ 587635 w 705092"/>
                <a:gd name="connsiteY103" fmla="*/ 118585 h 574788"/>
                <a:gd name="connsiteX104" fmla="*/ 587219 w 705092"/>
                <a:gd name="connsiteY104" fmla="*/ 201920 h 574788"/>
                <a:gd name="connsiteX105" fmla="*/ 523757 w 705092"/>
                <a:gd name="connsiteY105" fmla="*/ 210997 h 574788"/>
                <a:gd name="connsiteX106" fmla="*/ 522225 w 705092"/>
                <a:gd name="connsiteY106" fmla="*/ 192451 h 574788"/>
                <a:gd name="connsiteX107" fmla="*/ 521667 w 705092"/>
                <a:gd name="connsiteY107" fmla="*/ 120243 h 574788"/>
                <a:gd name="connsiteX108" fmla="*/ 521305 w 705092"/>
                <a:gd name="connsiteY108" fmla="*/ 72804 h 574788"/>
                <a:gd name="connsiteX109" fmla="*/ 519757 w 705092"/>
                <a:gd name="connsiteY109" fmla="*/ 36468 h 574788"/>
                <a:gd name="connsiteX110" fmla="*/ 589741 w 705092"/>
                <a:gd name="connsiteY110" fmla="*/ 39273 h 574788"/>
                <a:gd name="connsiteX111" fmla="*/ 587635 w 705092"/>
                <a:gd name="connsiteY111" fmla="*/ 118585 h 574788"/>
                <a:gd name="connsiteX112" fmla="*/ 556580 w 705092"/>
                <a:gd name="connsiteY112" fmla="*/ 14080 h 574788"/>
                <a:gd name="connsiteX113" fmla="*/ 588799 w 705092"/>
                <a:gd name="connsiteY113" fmla="*/ 23180 h 574788"/>
                <a:gd name="connsiteX114" fmla="*/ 524016 w 705092"/>
                <a:gd name="connsiteY114" fmla="*/ 21844 h 574788"/>
                <a:gd name="connsiteX115" fmla="*/ 556580 w 705092"/>
                <a:gd name="connsiteY115" fmla="*/ 14080 h 574788"/>
                <a:gd name="connsiteX116" fmla="*/ 462518 w 705092"/>
                <a:gd name="connsiteY116" fmla="*/ 132785 h 574788"/>
                <a:gd name="connsiteX117" fmla="*/ 462094 w 705092"/>
                <a:gd name="connsiteY117" fmla="*/ 216120 h 574788"/>
                <a:gd name="connsiteX118" fmla="*/ 398632 w 705092"/>
                <a:gd name="connsiteY118" fmla="*/ 225196 h 574788"/>
                <a:gd name="connsiteX119" fmla="*/ 397099 w 705092"/>
                <a:gd name="connsiteY119" fmla="*/ 206651 h 574788"/>
                <a:gd name="connsiteX120" fmla="*/ 396542 w 705092"/>
                <a:gd name="connsiteY120" fmla="*/ 134443 h 574788"/>
                <a:gd name="connsiteX121" fmla="*/ 396180 w 705092"/>
                <a:gd name="connsiteY121" fmla="*/ 87003 h 574788"/>
                <a:gd name="connsiteX122" fmla="*/ 394632 w 705092"/>
                <a:gd name="connsiteY122" fmla="*/ 50667 h 574788"/>
                <a:gd name="connsiteX123" fmla="*/ 464617 w 705092"/>
                <a:gd name="connsiteY123" fmla="*/ 53473 h 574788"/>
                <a:gd name="connsiteX124" fmla="*/ 462518 w 705092"/>
                <a:gd name="connsiteY124" fmla="*/ 132785 h 574788"/>
                <a:gd name="connsiteX125" fmla="*/ 431471 w 705092"/>
                <a:gd name="connsiteY125" fmla="*/ 28279 h 574788"/>
                <a:gd name="connsiteX126" fmla="*/ 463689 w 705092"/>
                <a:gd name="connsiteY126" fmla="*/ 37379 h 574788"/>
                <a:gd name="connsiteX127" fmla="*/ 398907 w 705092"/>
                <a:gd name="connsiteY127" fmla="*/ 36043 h 574788"/>
                <a:gd name="connsiteX128" fmla="*/ 431471 w 705092"/>
                <a:gd name="connsiteY128" fmla="*/ 28279 h 574788"/>
                <a:gd name="connsiteX129" fmla="*/ 336026 w 705092"/>
                <a:gd name="connsiteY129" fmla="*/ 151251 h 574788"/>
                <a:gd name="connsiteX130" fmla="*/ 335602 w 705092"/>
                <a:gd name="connsiteY130" fmla="*/ 234587 h 574788"/>
                <a:gd name="connsiteX131" fmla="*/ 272140 w 705092"/>
                <a:gd name="connsiteY131" fmla="*/ 243663 h 574788"/>
                <a:gd name="connsiteX132" fmla="*/ 270607 w 705092"/>
                <a:gd name="connsiteY132" fmla="*/ 225118 h 574788"/>
                <a:gd name="connsiteX133" fmla="*/ 270050 w 705092"/>
                <a:gd name="connsiteY133" fmla="*/ 152909 h 574788"/>
                <a:gd name="connsiteX134" fmla="*/ 269688 w 705092"/>
                <a:gd name="connsiteY134" fmla="*/ 105470 h 574788"/>
                <a:gd name="connsiteX135" fmla="*/ 268140 w 705092"/>
                <a:gd name="connsiteY135" fmla="*/ 69134 h 574788"/>
                <a:gd name="connsiteX136" fmla="*/ 338124 w 705092"/>
                <a:gd name="connsiteY136" fmla="*/ 71939 h 574788"/>
                <a:gd name="connsiteX137" fmla="*/ 336026 w 705092"/>
                <a:gd name="connsiteY137" fmla="*/ 151251 h 574788"/>
                <a:gd name="connsiteX138" fmla="*/ 304979 w 705092"/>
                <a:gd name="connsiteY138" fmla="*/ 46738 h 574788"/>
                <a:gd name="connsiteX139" fmla="*/ 337189 w 705092"/>
                <a:gd name="connsiteY139" fmla="*/ 55838 h 574788"/>
                <a:gd name="connsiteX140" fmla="*/ 272415 w 705092"/>
                <a:gd name="connsiteY140" fmla="*/ 54502 h 574788"/>
                <a:gd name="connsiteX141" fmla="*/ 304979 w 705092"/>
                <a:gd name="connsiteY141" fmla="*/ 46738 h 574788"/>
                <a:gd name="connsiteX142" fmla="*/ 209597 w 705092"/>
                <a:gd name="connsiteY142" fmla="*/ 165427 h 574788"/>
                <a:gd name="connsiteX143" fmla="*/ 209180 w 705092"/>
                <a:gd name="connsiteY143" fmla="*/ 248763 h 574788"/>
                <a:gd name="connsiteX144" fmla="*/ 145718 w 705092"/>
                <a:gd name="connsiteY144" fmla="*/ 257839 h 574788"/>
                <a:gd name="connsiteX145" fmla="*/ 144186 w 705092"/>
                <a:gd name="connsiteY145" fmla="*/ 239294 h 574788"/>
                <a:gd name="connsiteX146" fmla="*/ 143628 w 705092"/>
                <a:gd name="connsiteY146" fmla="*/ 167085 h 574788"/>
                <a:gd name="connsiteX147" fmla="*/ 143266 w 705092"/>
                <a:gd name="connsiteY147" fmla="*/ 119646 h 574788"/>
                <a:gd name="connsiteX148" fmla="*/ 141710 w 705092"/>
                <a:gd name="connsiteY148" fmla="*/ 83239 h 574788"/>
                <a:gd name="connsiteX149" fmla="*/ 211703 w 705092"/>
                <a:gd name="connsiteY149" fmla="*/ 86115 h 574788"/>
                <a:gd name="connsiteX150" fmla="*/ 209597 w 705092"/>
                <a:gd name="connsiteY150" fmla="*/ 165427 h 574788"/>
                <a:gd name="connsiteX151" fmla="*/ 178541 w 705092"/>
                <a:gd name="connsiteY151" fmla="*/ 60914 h 574788"/>
                <a:gd name="connsiteX152" fmla="*/ 210752 w 705092"/>
                <a:gd name="connsiteY152" fmla="*/ 70014 h 574788"/>
                <a:gd name="connsiteX153" fmla="*/ 145978 w 705092"/>
                <a:gd name="connsiteY153" fmla="*/ 68678 h 574788"/>
                <a:gd name="connsiteX154" fmla="*/ 178541 w 705092"/>
                <a:gd name="connsiteY154" fmla="*/ 60914 h 574788"/>
                <a:gd name="connsiteX155" fmla="*/ 27587 w 705092"/>
                <a:gd name="connsiteY155" fmla="*/ 489111 h 574788"/>
                <a:gd name="connsiteX156" fmla="*/ 15831 w 705092"/>
                <a:gd name="connsiteY156" fmla="*/ 479737 h 574788"/>
                <a:gd name="connsiteX157" fmla="*/ 9537 w 705092"/>
                <a:gd name="connsiteY157" fmla="*/ 238500 h 574788"/>
                <a:gd name="connsiteX158" fmla="*/ 112164 w 705092"/>
                <a:gd name="connsiteY158" fmla="*/ 304571 h 574788"/>
                <a:gd name="connsiteX159" fmla="*/ 113028 w 705092"/>
                <a:gd name="connsiteY159" fmla="*/ 306386 h 574788"/>
                <a:gd name="connsiteX160" fmla="*/ 110294 w 705092"/>
                <a:gd name="connsiteY160" fmla="*/ 354109 h 574788"/>
                <a:gd name="connsiteX161" fmla="*/ 108636 w 705092"/>
                <a:gd name="connsiteY161" fmla="*/ 553713 h 574788"/>
                <a:gd name="connsiteX162" fmla="*/ 27587 w 705092"/>
                <a:gd name="connsiteY162" fmla="*/ 489111 h 574788"/>
                <a:gd name="connsiteX163" fmla="*/ 205408 w 705092"/>
                <a:gd name="connsiteY163" fmla="*/ 347681 h 574788"/>
                <a:gd name="connsiteX164" fmla="*/ 203664 w 705092"/>
                <a:gd name="connsiteY164" fmla="*/ 451078 h 574788"/>
                <a:gd name="connsiteX165" fmla="*/ 183469 w 705092"/>
                <a:gd name="connsiteY165" fmla="*/ 514509 h 574788"/>
                <a:gd name="connsiteX166" fmla="*/ 167776 w 705092"/>
                <a:gd name="connsiteY166" fmla="*/ 518187 h 574788"/>
                <a:gd name="connsiteX167" fmla="*/ 147525 w 705092"/>
                <a:gd name="connsiteY167" fmla="*/ 501480 h 574788"/>
                <a:gd name="connsiteX168" fmla="*/ 142708 w 705092"/>
                <a:gd name="connsiteY168" fmla="*/ 360631 h 574788"/>
                <a:gd name="connsiteX169" fmla="*/ 141498 w 705092"/>
                <a:gd name="connsiteY169" fmla="*/ 306512 h 574788"/>
                <a:gd name="connsiteX170" fmla="*/ 210013 w 705092"/>
                <a:gd name="connsiteY170" fmla="*/ 297342 h 574788"/>
                <a:gd name="connsiteX171" fmla="*/ 205408 w 705092"/>
                <a:gd name="connsiteY171" fmla="*/ 347681 h 574788"/>
                <a:gd name="connsiteX172" fmla="*/ 458330 w 705092"/>
                <a:gd name="connsiteY172" fmla="*/ 315046 h 574788"/>
                <a:gd name="connsiteX173" fmla="*/ 456585 w 705092"/>
                <a:gd name="connsiteY173" fmla="*/ 418443 h 574788"/>
                <a:gd name="connsiteX174" fmla="*/ 436390 w 705092"/>
                <a:gd name="connsiteY174" fmla="*/ 481874 h 574788"/>
                <a:gd name="connsiteX175" fmla="*/ 420697 w 705092"/>
                <a:gd name="connsiteY175" fmla="*/ 485552 h 574788"/>
                <a:gd name="connsiteX176" fmla="*/ 400447 w 705092"/>
                <a:gd name="connsiteY176" fmla="*/ 468845 h 574788"/>
                <a:gd name="connsiteX177" fmla="*/ 395630 w 705092"/>
                <a:gd name="connsiteY177" fmla="*/ 327996 h 574788"/>
                <a:gd name="connsiteX178" fmla="*/ 394286 w 705092"/>
                <a:gd name="connsiteY178" fmla="*/ 273327 h 574788"/>
                <a:gd name="connsiteX179" fmla="*/ 462951 w 705092"/>
                <a:gd name="connsiteY179" fmla="*/ 264605 h 574788"/>
                <a:gd name="connsiteX180" fmla="*/ 458330 w 705092"/>
                <a:gd name="connsiteY180" fmla="*/ 315046 h 574788"/>
                <a:gd name="connsiteX181" fmla="*/ 335044 w 705092"/>
                <a:gd name="connsiteY181" fmla="*/ 269257 h 574788"/>
                <a:gd name="connsiteX182" fmla="*/ 123087 w 705092"/>
                <a:gd name="connsiteY182" fmla="*/ 296642 h 574788"/>
                <a:gd name="connsiteX183" fmla="*/ 116737 w 705092"/>
                <a:gd name="connsiteY183" fmla="*/ 297656 h 574788"/>
                <a:gd name="connsiteX184" fmla="*/ 16169 w 705092"/>
                <a:gd name="connsiteY184" fmla="*/ 230052 h 574788"/>
                <a:gd name="connsiteX185" fmla="*/ 67302 w 705092"/>
                <a:gd name="connsiteY185" fmla="*/ 223687 h 574788"/>
                <a:gd name="connsiteX186" fmla="*/ 135738 w 705092"/>
                <a:gd name="connsiteY186" fmla="*/ 213700 h 574788"/>
                <a:gd name="connsiteX187" fmla="*/ 135518 w 705092"/>
                <a:gd name="connsiteY187" fmla="*/ 238445 h 574788"/>
                <a:gd name="connsiteX188" fmla="*/ 133459 w 705092"/>
                <a:gd name="connsiteY188" fmla="*/ 257674 h 574788"/>
                <a:gd name="connsiteX189" fmla="*/ 134214 w 705092"/>
                <a:gd name="connsiteY189" fmla="*/ 263819 h 574788"/>
                <a:gd name="connsiteX190" fmla="*/ 138237 w 705092"/>
                <a:gd name="connsiteY190" fmla="*/ 267190 h 574788"/>
                <a:gd name="connsiteX191" fmla="*/ 156822 w 705092"/>
                <a:gd name="connsiteY191" fmla="*/ 271481 h 574788"/>
                <a:gd name="connsiteX192" fmla="*/ 214626 w 705092"/>
                <a:gd name="connsiteY192" fmla="*/ 257501 h 574788"/>
                <a:gd name="connsiteX193" fmla="*/ 218917 w 705092"/>
                <a:gd name="connsiteY193" fmla="*/ 253038 h 574788"/>
                <a:gd name="connsiteX194" fmla="*/ 219710 w 705092"/>
                <a:gd name="connsiteY194" fmla="*/ 236213 h 574788"/>
                <a:gd name="connsiteX195" fmla="*/ 220040 w 705092"/>
                <a:gd name="connsiteY195" fmla="*/ 205378 h 574788"/>
                <a:gd name="connsiteX196" fmla="*/ 241399 w 705092"/>
                <a:gd name="connsiteY196" fmla="*/ 202856 h 574788"/>
                <a:gd name="connsiteX197" fmla="*/ 262176 w 705092"/>
                <a:gd name="connsiteY197" fmla="*/ 199665 h 574788"/>
                <a:gd name="connsiteX198" fmla="*/ 261955 w 705092"/>
                <a:gd name="connsiteY198" fmla="*/ 224269 h 574788"/>
                <a:gd name="connsiteX199" fmla="*/ 259897 w 705092"/>
                <a:gd name="connsiteY199" fmla="*/ 243498 h 574788"/>
                <a:gd name="connsiteX200" fmla="*/ 260651 w 705092"/>
                <a:gd name="connsiteY200" fmla="*/ 249643 h 574788"/>
                <a:gd name="connsiteX201" fmla="*/ 264674 w 705092"/>
                <a:gd name="connsiteY201" fmla="*/ 253014 h 574788"/>
                <a:gd name="connsiteX202" fmla="*/ 283251 w 705092"/>
                <a:gd name="connsiteY202" fmla="*/ 257305 h 574788"/>
                <a:gd name="connsiteX203" fmla="*/ 341056 w 705092"/>
                <a:gd name="connsiteY203" fmla="*/ 243325 h 574788"/>
                <a:gd name="connsiteX204" fmla="*/ 345346 w 705092"/>
                <a:gd name="connsiteY204" fmla="*/ 238861 h 574788"/>
                <a:gd name="connsiteX205" fmla="*/ 346140 w 705092"/>
                <a:gd name="connsiteY205" fmla="*/ 222037 h 574788"/>
                <a:gd name="connsiteX206" fmla="*/ 346478 w 705092"/>
                <a:gd name="connsiteY206" fmla="*/ 189984 h 574788"/>
                <a:gd name="connsiteX207" fmla="*/ 356976 w 705092"/>
                <a:gd name="connsiteY207" fmla="*/ 189206 h 574788"/>
                <a:gd name="connsiteX208" fmla="*/ 365675 w 705092"/>
                <a:gd name="connsiteY208" fmla="*/ 188106 h 574788"/>
                <a:gd name="connsiteX209" fmla="*/ 388786 w 705092"/>
                <a:gd name="connsiteY209" fmla="*/ 184562 h 574788"/>
                <a:gd name="connsiteX210" fmla="*/ 388448 w 705092"/>
                <a:gd name="connsiteY210" fmla="*/ 205810 h 574788"/>
                <a:gd name="connsiteX211" fmla="*/ 386389 w 705092"/>
                <a:gd name="connsiteY211" fmla="*/ 225039 h 574788"/>
                <a:gd name="connsiteX212" fmla="*/ 387143 w 705092"/>
                <a:gd name="connsiteY212" fmla="*/ 231184 h 574788"/>
                <a:gd name="connsiteX213" fmla="*/ 391167 w 705092"/>
                <a:gd name="connsiteY213" fmla="*/ 234555 h 574788"/>
                <a:gd name="connsiteX214" fmla="*/ 409751 w 705092"/>
                <a:gd name="connsiteY214" fmla="*/ 238846 h 574788"/>
                <a:gd name="connsiteX215" fmla="*/ 467555 w 705092"/>
                <a:gd name="connsiteY215" fmla="*/ 224866 h 574788"/>
                <a:gd name="connsiteX216" fmla="*/ 471846 w 705092"/>
                <a:gd name="connsiteY216" fmla="*/ 220403 h 574788"/>
                <a:gd name="connsiteX217" fmla="*/ 472640 w 705092"/>
                <a:gd name="connsiteY217" fmla="*/ 203579 h 574788"/>
                <a:gd name="connsiteX218" fmla="*/ 472954 w 705092"/>
                <a:gd name="connsiteY218" fmla="*/ 174991 h 574788"/>
                <a:gd name="connsiteX219" fmla="*/ 494792 w 705092"/>
                <a:gd name="connsiteY219" fmla="*/ 172971 h 574788"/>
                <a:gd name="connsiteX220" fmla="*/ 513903 w 705092"/>
                <a:gd name="connsiteY220" fmla="*/ 170307 h 574788"/>
                <a:gd name="connsiteX221" fmla="*/ 513573 w 705092"/>
                <a:gd name="connsiteY221" fmla="*/ 191611 h 574788"/>
                <a:gd name="connsiteX222" fmla="*/ 511514 w 705092"/>
                <a:gd name="connsiteY222" fmla="*/ 210840 h 574788"/>
                <a:gd name="connsiteX223" fmla="*/ 512268 w 705092"/>
                <a:gd name="connsiteY223" fmla="*/ 216984 h 574788"/>
                <a:gd name="connsiteX224" fmla="*/ 516292 w 705092"/>
                <a:gd name="connsiteY224" fmla="*/ 220356 h 574788"/>
                <a:gd name="connsiteX225" fmla="*/ 534876 w 705092"/>
                <a:gd name="connsiteY225" fmla="*/ 224646 h 574788"/>
                <a:gd name="connsiteX226" fmla="*/ 592681 w 705092"/>
                <a:gd name="connsiteY226" fmla="*/ 210667 h 574788"/>
                <a:gd name="connsiteX227" fmla="*/ 596971 w 705092"/>
                <a:gd name="connsiteY227" fmla="*/ 206203 h 574788"/>
                <a:gd name="connsiteX228" fmla="*/ 597765 w 705092"/>
                <a:gd name="connsiteY228" fmla="*/ 189379 h 574788"/>
                <a:gd name="connsiteX229" fmla="*/ 598055 w 705092"/>
                <a:gd name="connsiteY229" fmla="*/ 164115 h 574788"/>
                <a:gd name="connsiteX230" fmla="*/ 607698 w 705092"/>
                <a:gd name="connsiteY230" fmla="*/ 171588 h 574788"/>
                <a:gd name="connsiteX231" fmla="*/ 631782 w 705092"/>
                <a:gd name="connsiteY231" fmla="*/ 187312 h 574788"/>
                <a:gd name="connsiteX232" fmla="*/ 690829 w 705092"/>
                <a:gd name="connsiteY232" fmla="*/ 224355 h 574788"/>
                <a:gd name="connsiteX233" fmla="*/ 690734 w 705092"/>
                <a:gd name="connsiteY233" fmla="*/ 224843 h 574788"/>
                <a:gd name="connsiteX234" fmla="*/ 335044 w 705092"/>
                <a:gd name="connsiteY234" fmla="*/ 269257 h 574788"/>
                <a:gd name="connsiteX235" fmla="*/ 582119 w 705092"/>
                <a:gd name="connsiteY235" fmla="*/ 352757 h 574788"/>
                <a:gd name="connsiteX236" fmla="*/ 581703 w 705092"/>
                <a:gd name="connsiteY236" fmla="*/ 404244 h 574788"/>
                <a:gd name="connsiteX237" fmla="*/ 561507 w 705092"/>
                <a:gd name="connsiteY237" fmla="*/ 467674 h 574788"/>
                <a:gd name="connsiteX238" fmla="*/ 545815 w 705092"/>
                <a:gd name="connsiteY238" fmla="*/ 471352 h 574788"/>
                <a:gd name="connsiteX239" fmla="*/ 525557 w 705092"/>
                <a:gd name="connsiteY239" fmla="*/ 454646 h 574788"/>
                <a:gd name="connsiteX240" fmla="*/ 521376 w 705092"/>
                <a:gd name="connsiteY240" fmla="*/ 285342 h 574788"/>
                <a:gd name="connsiteX241" fmla="*/ 520574 w 705092"/>
                <a:gd name="connsiteY241" fmla="*/ 272156 h 574788"/>
                <a:gd name="connsiteX242" fmla="*/ 518853 w 705092"/>
                <a:gd name="connsiteY242" fmla="*/ 257462 h 574788"/>
                <a:gd name="connsiteX243" fmla="*/ 588869 w 705092"/>
                <a:gd name="connsiteY243" fmla="*/ 248378 h 574788"/>
                <a:gd name="connsiteX244" fmla="*/ 583447 w 705092"/>
                <a:gd name="connsiteY244" fmla="*/ 300838 h 574788"/>
                <a:gd name="connsiteX245" fmla="*/ 582119 w 705092"/>
                <a:gd name="connsiteY245" fmla="*/ 352757 h 574788"/>
                <a:gd name="connsiteX246" fmla="*/ 694082 w 705092"/>
                <a:gd name="connsiteY246" fmla="*/ 237353 h 574788"/>
                <a:gd name="connsiteX247" fmla="*/ 681791 w 705092"/>
                <a:gd name="connsiteY247" fmla="*/ 460547 h 574788"/>
                <a:gd name="connsiteX248" fmla="*/ 616027 w 705092"/>
                <a:gd name="connsiteY248" fmla="*/ 423307 h 574788"/>
                <a:gd name="connsiteX249" fmla="*/ 601631 w 705092"/>
                <a:gd name="connsiteY249" fmla="*/ 416172 h 574788"/>
                <a:gd name="connsiteX250" fmla="*/ 592445 w 705092"/>
                <a:gd name="connsiteY250" fmla="*/ 411976 h 574788"/>
                <a:gd name="connsiteX251" fmla="*/ 591651 w 705092"/>
                <a:gd name="connsiteY251" fmla="*/ 411552 h 574788"/>
                <a:gd name="connsiteX252" fmla="*/ 594393 w 705092"/>
                <a:gd name="connsiteY252" fmla="*/ 312783 h 574788"/>
                <a:gd name="connsiteX253" fmla="*/ 593026 w 705092"/>
                <a:gd name="connsiteY253" fmla="*/ 249454 h 574788"/>
                <a:gd name="connsiteX254" fmla="*/ 591997 w 705092"/>
                <a:gd name="connsiteY254" fmla="*/ 247993 h 574788"/>
                <a:gd name="connsiteX255" fmla="*/ 678892 w 705092"/>
                <a:gd name="connsiteY255" fmla="*/ 235608 h 574788"/>
                <a:gd name="connsiteX256" fmla="*/ 694640 w 705092"/>
                <a:gd name="connsiteY256" fmla="*/ 232622 h 574788"/>
                <a:gd name="connsiteX257" fmla="*/ 694082 w 705092"/>
                <a:gd name="connsiteY257" fmla="*/ 237353 h 57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705092" h="574788">
                  <a:moveTo>
                    <a:pt x="704494" y="226304"/>
                  </a:moveTo>
                  <a:cubicBezTo>
                    <a:pt x="705366" y="224662"/>
                    <a:pt x="705366" y="222454"/>
                    <a:pt x="703951" y="221000"/>
                  </a:cubicBezTo>
                  <a:cubicBezTo>
                    <a:pt x="694404" y="211185"/>
                    <a:pt x="682381" y="203657"/>
                    <a:pt x="670995" y="196168"/>
                  </a:cubicBezTo>
                  <a:cubicBezTo>
                    <a:pt x="652999" y="184342"/>
                    <a:pt x="634933" y="172625"/>
                    <a:pt x="616899" y="160854"/>
                  </a:cubicBezTo>
                  <a:cubicBezTo>
                    <a:pt x="612546" y="157986"/>
                    <a:pt x="608004" y="155078"/>
                    <a:pt x="602967" y="153640"/>
                  </a:cubicBezTo>
                  <a:cubicBezTo>
                    <a:pt x="602511" y="153506"/>
                    <a:pt x="601702" y="153294"/>
                    <a:pt x="601371" y="153271"/>
                  </a:cubicBezTo>
                  <a:cubicBezTo>
                    <a:pt x="600138" y="153177"/>
                    <a:pt x="598998" y="153624"/>
                    <a:pt x="598087" y="154379"/>
                  </a:cubicBezTo>
                  <a:cubicBezTo>
                    <a:pt x="598189" y="127496"/>
                    <a:pt x="598928" y="100629"/>
                    <a:pt x="598959" y="73747"/>
                  </a:cubicBezTo>
                  <a:cubicBezTo>
                    <a:pt x="599211" y="60671"/>
                    <a:pt x="600059" y="46777"/>
                    <a:pt x="598197" y="33670"/>
                  </a:cubicBezTo>
                  <a:cubicBezTo>
                    <a:pt x="615406" y="12343"/>
                    <a:pt x="582418" y="155"/>
                    <a:pt x="556871" y="37"/>
                  </a:cubicBezTo>
                  <a:cubicBezTo>
                    <a:pt x="531363" y="-685"/>
                    <a:pt x="499742" y="9074"/>
                    <a:pt x="513164" y="30865"/>
                  </a:cubicBezTo>
                  <a:cubicBezTo>
                    <a:pt x="512944" y="36680"/>
                    <a:pt x="511318" y="42204"/>
                    <a:pt x="510979" y="48019"/>
                  </a:cubicBezTo>
                  <a:cubicBezTo>
                    <a:pt x="509903" y="86210"/>
                    <a:pt x="512858" y="124353"/>
                    <a:pt x="513628" y="162512"/>
                  </a:cubicBezTo>
                  <a:cubicBezTo>
                    <a:pt x="500159" y="162795"/>
                    <a:pt x="486297" y="164115"/>
                    <a:pt x="472986" y="165812"/>
                  </a:cubicBezTo>
                  <a:cubicBezTo>
                    <a:pt x="473127" y="139857"/>
                    <a:pt x="473811" y="113909"/>
                    <a:pt x="473850" y="87946"/>
                  </a:cubicBezTo>
                  <a:cubicBezTo>
                    <a:pt x="474101" y="74870"/>
                    <a:pt x="474950" y="60977"/>
                    <a:pt x="473088" y="47870"/>
                  </a:cubicBezTo>
                  <a:cubicBezTo>
                    <a:pt x="490297" y="26551"/>
                    <a:pt x="457309" y="14355"/>
                    <a:pt x="431762" y="14237"/>
                  </a:cubicBezTo>
                  <a:cubicBezTo>
                    <a:pt x="414380" y="13310"/>
                    <a:pt x="384574" y="19549"/>
                    <a:pt x="384801" y="35753"/>
                  </a:cubicBezTo>
                  <a:cubicBezTo>
                    <a:pt x="384731" y="39265"/>
                    <a:pt x="385925" y="42361"/>
                    <a:pt x="388055" y="45064"/>
                  </a:cubicBezTo>
                  <a:cubicBezTo>
                    <a:pt x="387827" y="50879"/>
                    <a:pt x="386208" y="56404"/>
                    <a:pt x="385871" y="62219"/>
                  </a:cubicBezTo>
                  <a:cubicBezTo>
                    <a:pt x="384794" y="100409"/>
                    <a:pt x="387756" y="138553"/>
                    <a:pt x="388519" y="176719"/>
                  </a:cubicBezTo>
                  <a:cubicBezTo>
                    <a:pt x="381650" y="176594"/>
                    <a:pt x="374790" y="177662"/>
                    <a:pt x="367961" y="178362"/>
                  </a:cubicBezTo>
                  <a:cubicBezTo>
                    <a:pt x="360850" y="179399"/>
                    <a:pt x="353503" y="179438"/>
                    <a:pt x="346509" y="181018"/>
                  </a:cubicBezTo>
                  <a:cubicBezTo>
                    <a:pt x="346713" y="156147"/>
                    <a:pt x="347319" y="131292"/>
                    <a:pt x="347358" y="106421"/>
                  </a:cubicBezTo>
                  <a:cubicBezTo>
                    <a:pt x="347609" y="93345"/>
                    <a:pt x="348458" y="79452"/>
                    <a:pt x="346595" y="66344"/>
                  </a:cubicBezTo>
                  <a:cubicBezTo>
                    <a:pt x="350391" y="62541"/>
                    <a:pt x="351248" y="58683"/>
                    <a:pt x="351295" y="56144"/>
                  </a:cubicBezTo>
                  <a:cubicBezTo>
                    <a:pt x="352151" y="39933"/>
                    <a:pt x="322699" y="32507"/>
                    <a:pt x="305262" y="32712"/>
                  </a:cubicBezTo>
                  <a:cubicBezTo>
                    <a:pt x="287888" y="31768"/>
                    <a:pt x="258074" y="38031"/>
                    <a:pt x="258302" y="54227"/>
                  </a:cubicBezTo>
                  <a:cubicBezTo>
                    <a:pt x="258231" y="57740"/>
                    <a:pt x="259425" y="60836"/>
                    <a:pt x="261555" y="63539"/>
                  </a:cubicBezTo>
                  <a:cubicBezTo>
                    <a:pt x="261327" y="69354"/>
                    <a:pt x="259708" y="74878"/>
                    <a:pt x="259370" y="80693"/>
                  </a:cubicBezTo>
                  <a:cubicBezTo>
                    <a:pt x="258302" y="117768"/>
                    <a:pt x="261130" y="154803"/>
                    <a:pt x="261924" y="191846"/>
                  </a:cubicBezTo>
                  <a:cubicBezTo>
                    <a:pt x="247945" y="192145"/>
                    <a:pt x="233965" y="194424"/>
                    <a:pt x="220072" y="195854"/>
                  </a:cubicBezTo>
                  <a:cubicBezTo>
                    <a:pt x="220260" y="170763"/>
                    <a:pt x="220881" y="145688"/>
                    <a:pt x="220928" y="120597"/>
                  </a:cubicBezTo>
                  <a:cubicBezTo>
                    <a:pt x="221180" y="107521"/>
                    <a:pt x="222028" y="93628"/>
                    <a:pt x="220166" y="80520"/>
                  </a:cubicBezTo>
                  <a:cubicBezTo>
                    <a:pt x="237375" y="59201"/>
                    <a:pt x="204387" y="47005"/>
                    <a:pt x="178840" y="46888"/>
                  </a:cubicBezTo>
                  <a:cubicBezTo>
                    <a:pt x="167446" y="46652"/>
                    <a:pt x="156578" y="48208"/>
                    <a:pt x="148264" y="51265"/>
                  </a:cubicBezTo>
                  <a:cubicBezTo>
                    <a:pt x="131220" y="57818"/>
                    <a:pt x="128580" y="68411"/>
                    <a:pt x="135149" y="77597"/>
                  </a:cubicBezTo>
                  <a:cubicBezTo>
                    <a:pt x="134913" y="83444"/>
                    <a:pt x="133294" y="89015"/>
                    <a:pt x="132949" y="94861"/>
                  </a:cubicBezTo>
                  <a:cubicBezTo>
                    <a:pt x="131872" y="132557"/>
                    <a:pt x="134780" y="170205"/>
                    <a:pt x="135550" y="207869"/>
                  </a:cubicBezTo>
                  <a:cubicBezTo>
                    <a:pt x="114466" y="207657"/>
                    <a:pt x="93485" y="211515"/>
                    <a:pt x="72543" y="213645"/>
                  </a:cubicBezTo>
                  <a:cubicBezTo>
                    <a:pt x="59161" y="215224"/>
                    <a:pt x="45778" y="216819"/>
                    <a:pt x="32404" y="218454"/>
                  </a:cubicBezTo>
                  <a:cubicBezTo>
                    <a:pt x="23501" y="219366"/>
                    <a:pt x="13607" y="220025"/>
                    <a:pt x="5663" y="223852"/>
                  </a:cubicBezTo>
                  <a:cubicBezTo>
                    <a:pt x="5081" y="224080"/>
                    <a:pt x="1742" y="225314"/>
                    <a:pt x="1585" y="225385"/>
                  </a:cubicBezTo>
                  <a:cubicBezTo>
                    <a:pt x="468" y="225848"/>
                    <a:pt x="351" y="227153"/>
                    <a:pt x="893" y="228143"/>
                  </a:cubicBezTo>
                  <a:cubicBezTo>
                    <a:pt x="-1952" y="312358"/>
                    <a:pt x="2873" y="396660"/>
                    <a:pt x="3290" y="480892"/>
                  </a:cubicBezTo>
                  <a:cubicBezTo>
                    <a:pt x="2182" y="483493"/>
                    <a:pt x="2402" y="486895"/>
                    <a:pt x="4680" y="488711"/>
                  </a:cubicBezTo>
                  <a:cubicBezTo>
                    <a:pt x="35594" y="513354"/>
                    <a:pt x="66516" y="537997"/>
                    <a:pt x="97430" y="562640"/>
                  </a:cubicBezTo>
                  <a:cubicBezTo>
                    <a:pt x="101760" y="566089"/>
                    <a:pt x="106082" y="569539"/>
                    <a:pt x="110412" y="572989"/>
                  </a:cubicBezTo>
                  <a:cubicBezTo>
                    <a:pt x="115032" y="576675"/>
                    <a:pt x="122254" y="574545"/>
                    <a:pt x="122395" y="568023"/>
                  </a:cubicBezTo>
                  <a:cubicBezTo>
                    <a:pt x="123888" y="489481"/>
                    <a:pt x="123920" y="410915"/>
                    <a:pt x="124305" y="332365"/>
                  </a:cubicBezTo>
                  <a:cubicBezTo>
                    <a:pt x="124281" y="324272"/>
                    <a:pt x="123755" y="316256"/>
                    <a:pt x="123205" y="308202"/>
                  </a:cubicBezTo>
                  <a:cubicBezTo>
                    <a:pt x="127495" y="307793"/>
                    <a:pt x="131801" y="307518"/>
                    <a:pt x="136100" y="307086"/>
                  </a:cubicBezTo>
                  <a:cubicBezTo>
                    <a:pt x="135369" y="314276"/>
                    <a:pt x="134025" y="321513"/>
                    <a:pt x="133247" y="328743"/>
                  </a:cubicBezTo>
                  <a:cubicBezTo>
                    <a:pt x="132179" y="355523"/>
                    <a:pt x="131683" y="382335"/>
                    <a:pt x="131715" y="409131"/>
                  </a:cubicBezTo>
                  <a:cubicBezTo>
                    <a:pt x="131951" y="441090"/>
                    <a:pt x="134819" y="473018"/>
                    <a:pt x="139589" y="504592"/>
                  </a:cubicBezTo>
                  <a:cubicBezTo>
                    <a:pt x="141459" y="517086"/>
                    <a:pt x="153183" y="528473"/>
                    <a:pt x="166071" y="527852"/>
                  </a:cubicBezTo>
                  <a:cubicBezTo>
                    <a:pt x="177748" y="530477"/>
                    <a:pt x="190030" y="523781"/>
                    <a:pt x="197959" y="515491"/>
                  </a:cubicBezTo>
                  <a:cubicBezTo>
                    <a:pt x="215514" y="496239"/>
                    <a:pt x="213109" y="468390"/>
                    <a:pt x="213848" y="444155"/>
                  </a:cubicBezTo>
                  <a:cubicBezTo>
                    <a:pt x="214987" y="415984"/>
                    <a:pt x="215530" y="387789"/>
                    <a:pt x="216371" y="359609"/>
                  </a:cubicBezTo>
                  <a:cubicBezTo>
                    <a:pt x="216991" y="338833"/>
                    <a:pt x="218123" y="317270"/>
                    <a:pt x="215058" y="296658"/>
                  </a:cubicBezTo>
                  <a:cubicBezTo>
                    <a:pt x="231191" y="294466"/>
                    <a:pt x="247300" y="292234"/>
                    <a:pt x="263425" y="290049"/>
                  </a:cubicBezTo>
                  <a:cubicBezTo>
                    <a:pt x="261987" y="293491"/>
                    <a:pt x="262089" y="297059"/>
                    <a:pt x="261657" y="300760"/>
                  </a:cubicBezTo>
                  <a:cubicBezTo>
                    <a:pt x="259040" y="314111"/>
                    <a:pt x="259174" y="327721"/>
                    <a:pt x="258852" y="341277"/>
                  </a:cubicBezTo>
                  <a:cubicBezTo>
                    <a:pt x="258451" y="359162"/>
                    <a:pt x="258026" y="377047"/>
                    <a:pt x="258160" y="394940"/>
                  </a:cubicBezTo>
                  <a:cubicBezTo>
                    <a:pt x="258396" y="426899"/>
                    <a:pt x="261264" y="458826"/>
                    <a:pt x="266026" y="490400"/>
                  </a:cubicBezTo>
                  <a:cubicBezTo>
                    <a:pt x="267896" y="502895"/>
                    <a:pt x="279613" y="514281"/>
                    <a:pt x="292508" y="513660"/>
                  </a:cubicBezTo>
                  <a:cubicBezTo>
                    <a:pt x="304185" y="516285"/>
                    <a:pt x="316467" y="509590"/>
                    <a:pt x="324396" y="501299"/>
                  </a:cubicBezTo>
                  <a:cubicBezTo>
                    <a:pt x="341951" y="482047"/>
                    <a:pt x="339554" y="454205"/>
                    <a:pt x="340285" y="429963"/>
                  </a:cubicBezTo>
                  <a:cubicBezTo>
                    <a:pt x="341425" y="401792"/>
                    <a:pt x="341967" y="373597"/>
                    <a:pt x="342808" y="345418"/>
                  </a:cubicBezTo>
                  <a:cubicBezTo>
                    <a:pt x="343429" y="324515"/>
                    <a:pt x="344576" y="302811"/>
                    <a:pt x="341440" y="282089"/>
                  </a:cubicBezTo>
                  <a:cubicBezTo>
                    <a:pt x="341071" y="279645"/>
                    <a:pt x="337189" y="279826"/>
                    <a:pt x="336679" y="282089"/>
                  </a:cubicBezTo>
                  <a:cubicBezTo>
                    <a:pt x="332922" y="298850"/>
                    <a:pt x="332616" y="316390"/>
                    <a:pt x="331854" y="333489"/>
                  </a:cubicBezTo>
                  <a:cubicBezTo>
                    <a:pt x="330423" y="367931"/>
                    <a:pt x="330361" y="402420"/>
                    <a:pt x="330109" y="436886"/>
                  </a:cubicBezTo>
                  <a:cubicBezTo>
                    <a:pt x="329944" y="458873"/>
                    <a:pt x="331461" y="487383"/>
                    <a:pt x="309914" y="500317"/>
                  </a:cubicBezTo>
                  <a:cubicBezTo>
                    <a:pt x="305270" y="503232"/>
                    <a:pt x="299635" y="504529"/>
                    <a:pt x="294221" y="503995"/>
                  </a:cubicBezTo>
                  <a:cubicBezTo>
                    <a:pt x="285679" y="498840"/>
                    <a:pt x="276666" y="499115"/>
                    <a:pt x="273970" y="487288"/>
                  </a:cubicBezTo>
                  <a:cubicBezTo>
                    <a:pt x="263134" y="431606"/>
                    <a:pt x="269531" y="374304"/>
                    <a:pt x="269782" y="317985"/>
                  </a:cubicBezTo>
                  <a:cubicBezTo>
                    <a:pt x="269767" y="313522"/>
                    <a:pt x="269578" y="309231"/>
                    <a:pt x="268981" y="304799"/>
                  </a:cubicBezTo>
                  <a:cubicBezTo>
                    <a:pt x="268281" y="299817"/>
                    <a:pt x="269177" y="294183"/>
                    <a:pt x="266985" y="289546"/>
                  </a:cubicBezTo>
                  <a:cubicBezTo>
                    <a:pt x="307619" y="284014"/>
                    <a:pt x="348434" y="279150"/>
                    <a:pt x="389124" y="273956"/>
                  </a:cubicBezTo>
                  <a:cubicBezTo>
                    <a:pt x="388479" y="276651"/>
                    <a:pt x="388472" y="279425"/>
                    <a:pt x="388142" y="282285"/>
                  </a:cubicBezTo>
                  <a:cubicBezTo>
                    <a:pt x="387599" y="286930"/>
                    <a:pt x="386428" y="291385"/>
                    <a:pt x="386177" y="296077"/>
                  </a:cubicBezTo>
                  <a:cubicBezTo>
                    <a:pt x="385108" y="322857"/>
                    <a:pt x="384613" y="349669"/>
                    <a:pt x="384645" y="376465"/>
                  </a:cubicBezTo>
                  <a:cubicBezTo>
                    <a:pt x="384880" y="408424"/>
                    <a:pt x="387748" y="440352"/>
                    <a:pt x="392518" y="471926"/>
                  </a:cubicBezTo>
                  <a:cubicBezTo>
                    <a:pt x="394389" y="484420"/>
                    <a:pt x="406105" y="495806"/>
                    <a:pt x="419000" y="495186"/>
                  </a:cubicBezTo>
                  <a:cubicBezTo>
                    <a:pt x="430677" y="497810"/>
                    <a:pt x="442959" y="491115"/>
                    <a:pt x="450889" y="482833"/>
                  </a:cubicBezTo>
                  <a:cubicBezTo>
                    <a:pt x="468444" y="463580"/>
                    <a:pt x="466039" y="435731"/>
                    <a:pt x="466777" y="411497"/>
                  </a:cubicBezTo>
                  <a:cubicBezTo>
                    <a:pt x="467917" y="383325"/>
                    <a:pt x="468459" y="355130"/>
                    <a:pt x="469300" y="326951"/>
                  </a:cubicBezTo>
                  <a:cubicBezTo>
                    <a:pt x="469921" y="306158"/>
                    <a:pt x="471052" y="284580"/>
                    <a:pt x="467980" y="263952"/>
                  </a:cubicBezTo>
                  <a:cubicBezTo>
                    <a:pt x="483586" y="261972"/>
                    <a:pt x="499185" y="259976"/>
                    <a:pt x="514791" y="257972"/>
                  </a:cubicBezTo>
                  <a:cubicBezTo>
                    <a:pt x="513604" y="261226"/>
                    <a:pt x="513675" y="264597"/>
                    <a:pt x="513274" y="268086"/>
                  </a:cubicBezTo>
                  <a:cubicBezTo>
                    <a:pt x="510658" y="281437"/>
                    <a:pt x="510791" y="295047"/>
                    <a:pt x="510469" y="308610"/>
                  </a:cubicBezTo>
                  <a:cubicBezTo>
                    <a:pt x="510068" y="326495"/>
                    <a:pt x="509644" y="344380"/>
                    <a:pt x="509777" y="362273"/>
                  </a:cubicBezTo>
                  <a:cubicBezTo>
                    <a:pt x="510013" y="394232"/>
                    <a:pt x="512881" y="426160"/>
                    <a:pt x="517651" y="457734"/>
                  </a:cubicBezTo>
                  <a:cubicBezTo>
                    <a:pt x="519521" y="470228"/>
                    <a:pt x="531238" y="481615"/>
                    <a:pt x="544133" y="480994"/>
                  </a:cubicBezTo>
                  <a:cubicBezTo>
                    <a:pt x="555810" y="483618"/>
                    <a:pt x="568092" y="476923"/>
                    <a:pt x="576021" y="468633"/>
                  </a:cubicBezTo>
                  <a:cubicBezTo>
                    <a:pt x="587329" y="456516"/>
                    <a:pt x="590433" y="439684"/>
                    <a:pt x="591266" y="423677"/>
                  </a:cubicBezTo>
                  <a:cubicBezTo>
                    <a:pt x="592563" y="424455"/>
                    <a:pt x="593804" y="425366"/>
                    <a:pt x="595108" y="426105"/>
                  </a:cubicBezTo>
                  <a:cubicBezTo>
                    <a:pt x="597890" y="429712"/>
                    <a:pt x="602213" y="431582"/>
                    <a:pt x="606102" y="433782"/>
                  </a:cubicBezTo>
                  <a:cubicBezTo>
                    <a:pt x="632317" y="448626"/>
                    <a:pt x="658524" y="463470"/>
                    <a:pt x="684738" y="478314"/>
                  </a:cubicBezTo>
                  <a:cubicBezTo>
                    <a:pt x="689524" y="481018"/>
                    <a:pt x="695056" y="477552"/>
                    <a:pt x="695300" y="472256"/>
                  </a:cubicBezTo>
                  <a:cubicBezTo>
                    <a:pt x="698977" y="391364"/>
                    <a:pt x="702922" y="310394"/>
                    <a:pt x="704415" y="229447"/>
                  </a:cubicBezTo>
                  <a:cubicBezTo>
                    <a:pt x="704847" y="228512"/>
                    <a:pt x="704863" y="227326"/>
                    <a:pt x="704494" y="226304"/>
                  </a:cubicBezTo>
                  <a:close/>
                  <a:moveTo>
                    <a:pt x="587635" y="118585"/>
                  </a:moveTo>
                  <a:cubicBezTo>
                    <a:pt x="588374" y="146348"/>
                    <a:pt x="588657" y="174181"/>
                    <a:pt x="587219" y="201920"/>
                  </a:cubicBezTo>
                  <a:cubicBezTo>
                    <a:pt x="573019" y="213543"/>
                    <a:pt x="540825" y="214674"/>
                    <a:pt x="523757" y="210997"/>
                  </a:cubicBezTo>
                  <a:cubicBezTo>
                    <a:pt x="524055" y="204859"/>
                    <a:pt x="522688" y="198329"/>
                    <a:pt x="522225" y="192451"/>
                  </a:cubicBezTo>
                  <a:cubicBezTo>
                    <a:pt x="521203" y="168405"/>
                    <a:pt x="521871" y="144313"/>
                    <a:pt x="521667" y="120243"/>
                  </a:cubicBezTo>
                  <a:cubicBezTo>
                    <a:pt x="521965" y="104440"/>
                    <a:pt x="521399" y="88606"/>
                    <a:pt x="521305" y="72804"/>
                  </a:cubicBezTo>
                  <a:cubicBezTo>
                    <a:pt x="521171" y="60671"/>
                    <a:pt x="521886" y="48467"/>
                    <a:pt x="519757" y="36468"/>
                  </a:cubicBezTo>
                  <a:cubicBezTo>
                    <a:pt x="537603" y="46872"/>
                    <a:pt x="570458" y="47799"/>
                    <a:pt x="589741" y="39273"/>
                  </a:cubicBezTo>
                  <a:cubicBezTo>
                    <a:pt x="586198" y="65708"/>
                    <a:pt x="587517" y="92119"/>
                    <a:pt x="587635" y="118585"/>
                  </a:cubicBezTo>
                  <a:close/>
                  <a:moveTo>
                    <a:pt x="556580" y="14080"/>
                  </a:moveTo>
                  <a:cubicBezTo>
                    <a:pt x="576398" y="14489"/>
                    <a:pt x="587479" y="20641"/>
                    <a:pt x="588799" y="23180"/>
                  </a:cubicBezTo>
                  <a:cubicBezTo>
                    <a:pt x="579903" y="34071"/>
                    <a:pt x="532330" y="32986"/>
                    <a:pt x="524016" y="21844"/>
                  </a:cubicBezTo>
                  <a:cubicBezTo>
                    <a:pt x="525446" y="19361"/>
                    <a:pt x="536794" y="13671"/>
                    <a:pt x="556580" y="14080"/>
                  </a:cubicBezTo>
                  <a:close/>
                  <a:moveTo>
                    <a:pt x="462518" y="132785"/>
                  </a:moveTo>
                  <a:cubicBezTo>
                    <a:pt x="463257" y="160547"/>
                    <a:pt x="463540" y="188381"/>
                    <a:pt x="462094" y="216120"/>
                  </a:cubicBezTo>
                  <a:cubicBezTo>
                    <a:pt x="447895" y="227742"/>
                    <a:pt x="415700" y="228874"/>
                    <a:pt x="398632" y="225196"/>
                  </a:cubicBezTo>
                  <a:cubicBezTo>
                    <a:pt x="398931" y="219059"/>
                    <a:pt x="397563" y="212529"/>
                    <a:pt x="397099" y="206651"/>
                  </a:cubicBezTo>
                  <a:cubicBezTo>
                    <a:pt x="396078" y="182605"/>
                    <a:pt x="396746" y="158512"/>
                    <a:pt x="396542" y="134443"/>
                  </a:cubicBezTo>
                  <a:cubicBezTo>
                    <a:pt x="396840" y="118640"/>
                    <a:pt x="396274" y="102806"/>
                    <a:pt x="396180" y="87003"/>
                  </a:cubicBezTo>
                  <a:cubicBezTo>
                    <a:pt x="396047" y="74870"/>
                    <a:pt x="396762" y="62667"/>
                    <a:pt x="394632" y="50667"/>
                  </a:cubicBezTo>
                  <a:cubicBezTo>
                    <a:pt x="412478" y="61071"/>
                    <a:pt x="445333" y="61999"/>
                    <a:pt x="464617" y="53473"/>
                  </a:cubicBezTo>
                  <a:cubicBezTo>
                    <a:pt x="461081" y="79907"/>
                    <a:pt x="462409" y="106318"/>
                    <a:pt x="462518" y="132785"/>
                  </a:cubicBezTo>
                  <a:close/>
                  <a:moveTo>
                    <a:pt x="431471" y="28279"/>
                  </a:moveTo>
                  <a:cubicBezTo>
                    <a:pt x="451289" y="28688"/>
                    <a:pt x="462369" y="34841"/>
                    <a:pt x="463689" y="37379"/>
                  </a:cubicBezTo>
                  <a:cubicBezTo>
                    <a:pt x="454778" y="48247"/>
                    <a:pt x="407229" y="47194"/>
                    <a:pt x="398907" y="36043"/>
                  </a:cubicBezTo>
                  <a:cubicBezTo>
                    <a:pt x="400329" y="33560"/>
                    <a:pt x="411629" y="27847"/>
                    <a:pt x="431471" y="28279"/>
                  </a:cubicBezTo>
                  <a:close/>
                  <a:moveTo>
                    <a:pt x="336026" y="151251"/>
                  </a:moveTo>
                  <a:cubicBezTo>
                    <a:pt x="336765" y="179014"/>
                    <a:pt x="337048" y="206847"/>
                    <a:pt x="335602" y="234587"/>
                  </a:cubicBezTo>
                  <a:cubicBezTo>
                    <a:pt x="321402" y="246209"/>
                    <a:pt x="289208" y="247340"/>
                    <a:pt x="272140" y="243663"/>
                  </a:cubicBezTo>
                  <a:cubicBezTo>
                    <a:pt x="272439" y="237526"/>
                    <a:pt x="271071" y="230995"/>
                    <a:pt x="270607" y="225118"/>
                  </a:cubicBezTo>
                  <a:cubicBezTo>
                    <a:pt x="269586" y="201072"/>
                    <a:pt x="270254" y="176979"/>
                    <a:pt x="270050" y="152909"/>
                  </a:cubicBezTo>
                  <a:cubicBezTo>
                    <a:pt x="270348" y="137107"/>
                    <a:pt x="269782" y="121273"/>
                    <a:pt x="269688" y="105470"/>
                  </a:cubicBezTo>
                  <a:cubicBezTo>
                    <a:pt x="269555" y="93337"/>
                    <a:pt x="270270" y="81133"/>
                    <a:pt x="268140" y="69134"/>
                  </a:cubicBezTo>
                  <a:cubicBezTo>
                    <a:pt x="285986" y="79538"/>
                    <a:pt x="318833" y="80465"/>
                    <a:pt x="338124" y="71939"/>
                  </a:cubicBezTo>
                  <a:cubicBezTo>
                    <a:pt x="334588" y="98366"/>
                    <a:pt x="335908" y="124785"/>
                    <a:pt x="336026" y="151251"/>
                  </a:cubicBezTo>
                  <a:close/>
                  <a:moveTo>
                    <a:pt x="304979" y="46738"/>
                  </a:moveTo>
                  <a:cubicBezTo>
                    <a:pt x="324797" y="47147"/>
                    <a:pt x="335877" y="53300"/>
                    <a:pt x="337189" y="55838"/>
                  </a:cubicBezTo>
                  <a:cubicBezTo>
                    <a:pt x="328302" y="66721"/>
                    <a:pt x="280721" y="65645"/>
                    <a:pt x="272415" y="54502"/>
                  </a:cubicBezTo>
                  <a:cubicBezTo>
                    <a:pt x="273829" y="52019"/>
                    <a:pt x="285145" y="46322"/>
                    <a:pt x="304979" y="46738"/>
                  </a:cubicBezTo>
                  <a:close/>
                  <a:moveTo>
                    <a:pt x="209597" y="165427"/>
                  </a:moveTo>
                  <a:cubicBezTo>
                    <a:pt x="210336" y="193190"/>
                    <a:pt x="210619" y="221024"/>
                    <a:pt x="209180" y="248763"/>
                  </a:cubicBezTo>
                  <a:cubicBezTo>
                    <a:pt x="194981" y="260385"/>
                    <a:pt x="162786" y="261516"/>
                    <a:pt x="145718" y="257839"/>
                  </a:cubicBezTo>
                  <a:cubicBezTo>
                    <a:pt x="146017" y="251702"/>
                    <a:pt x="144649" y="245172"/>
                    <a:pt x="144186" y="239294"/>
                  </a:cubicBezTo>
                  <a:cubicBezTo>
                    <a:pt x="143164" y="215248"/>
                    <a:pt x="143832" y="191155"/>
                    <a:pt x="143628" y="167085"/>
                  </a:cubicBezTo>
                  <a:cubicBezTo>
                    <a:pt x="143927" y="151283"/>
                    <a:pt x="143361" y="135448"/>
                    <a:pt x="143266" y="119646"/>
                  </a:cubicBezTo>
                  <a:cubicBezTo>
                    <a:pt x="143141" y="107489"/>
                    <a:pt x="143840" y="95262"/>
                    <a:pt x="141710" y="83239"/>
                  </a:cubicBezTo>
                  <a:cubicBezTo>
                    <a:pt x="160366" y="93911"/>
                    <a:pt x="191893" y="94586"/>
                    <a:pt x="211703" y="86115"/>
                  </a:cubicBezTo>
                  <a:cubicBezTo>
                    <a:pt x="208159" y="112542"/>
                    <a:pt x="209479" y="138953"/>
                    <a:pt x="209597" y="165427"/>
                  </a:cubicBezTo>
                  <a:close/>
                  <a:moveTo>
                    <a:pt x="178541" y="60914"/>
                  </a:moveTo>
                  <a:cubicBezTo>
                    <a:pt x="198360" y="61323"/>
                    <a:pt x="209440" y="67476"/>
                    <a:pt x="210752" y="70014"/>
                  </a:cubicBezTo>
                  <a:cubicBezTo>
                    <a:pt x="201841" y="80905"/>
                    <a:pt x="154284" y="79813"/>
                    <a:pt x="145978" y="68678"/>
                  </a:cubicBezTo>
                  <a:cubicBezTo>
                    <a:pt x="147400" y="66195"/>
                    <a:pt x="158731" y="60482"/>
                    <a:pt x="178541" y="60914"/>
                  </a:cubicBezTo>
                  <a:close/>
                  <a:moveTo>
                    <a:pt x="27587" y="489111"/>
                  </a:moveTo>
                  <a:cubicBezTo>
                    <a:pt x="23666" y="485984"/>
                    <a:pt x="19753" y="482864"/>
                    <a:pt x="15831" y="479737"/>
                  </a:cubicBezTo>
                  <a:cubicBezTo>
                    <a:pt x="13356" y="399340"/>
                    <a:pt x="14134" y="318834"/>
                    <a:pt x="9537" y="238500"/>
                  </a:cubicBezTo>
                  <a:cubicBezTo>
                    <a:pt x="44419" y="259756"/>
                    <a:pt x="76583" y="284635"/>
                    <a:pt x="112164" y="304571"/>
                  </a:cubicBezTo>
                  <a:cubicBezTo>
                    <a:pt x="112345" y="305200"/>
                    <a:pt x="112643" y="305821"/>
                    <a:pt x="113028" y="306386"/>
                  </a:cubicBezTo>
                  <a:cubicBezTo>
                    <a:pt x="110851" y="322213"/>
                    <a:pt x="110592" y="338165"/>
                    <a:pt x="110294" y="354109"/>
                  </a:cubicBezTo>
                  <a:cubicBezTo>
                    <a:pt x="109555" y="420643"/>
                    <a:pt x="109854" y="487186"/>
                    <a:pt x="108636" y="553713"/>
                  </a:cubicBezTo>
                  <a:cubicBezTo>
                    <a:pt x="81619" y="532182"/>
                    <a:pt x="54603" y="510650"/>
                    <a:pt x="27587" y="489111"/>
                  </a:cubicBezTo>
                  <a:close/>
                  <a:moveTo>
                    <a:pt x="205408" y="347681"/>
                  </a:moveTo>
                  <a:cubicBezTo>
                    <a:pt x="203978" y="382131"/>
                    <a:pt x="203915" y="416612"/>
                    <a:pt x="203664" y="451078"/>
                  </a:cubicBezTo>
                  <a:cubicBezTo>
                    <a:pt x="203499" y="473057"/>
                    <a:pt x="205016" y="501582"/>
                    <a:pt x="183469" y="514509"/>
                  </a:cubicBezTo>
                  <a:cubicBezTo>
                    <a:pt x="178824" y="517424"/>
                    <a:pt x="173190" y="518721"/>
                    <a:pt x="167776" y="518187"/>
                  </a:cubicBezTo>
                  <a:cubicBezTo>
                    <a:pt x="159234" y="513032"/>
                    <a:pt x="150221" y="513299"/>
                    <a:pt x="147525" y="501480"/>
                  </a:cubicBezTo>
                  <a:cubicBezTo>
                    <a:pt x="138371" y="455243"/>
                    <a:pt x="141687" y="407481"/>
                    <a:pt x="142708" y="360631"/>
                  </a:cubicBezTo>
                  <a:cubicBezTo>
                    <a:pt x="143416" y="342573"/>
                    <a:pt x="143872" y="324452"/>
                    <a:pt x="141498" y="306512"/>
                  </a:cubicBezTo>
                  <a:cubicBezTo>
                    <a:pt x="164358" y="303620"/>
                    <a:pt x="187186" y="300312"/>
                    <a:pt x="210013" y="297342"/>
                  </a:cubicBezTo>
                  <a:cubicBezTo>
                    <a:pt x="206469" y="313781"/>
                    <a:pt x="206155" y="330943"/>
                    <a:pt x="205408" y="347681"/>
                  </a:cubicBezTo>
                  <a:close/>
                  <a:moveTo>
                    <a:pt x="458330" y="315046"/>
                  </a:moveTo>
                  <a:cubicBezTo>
                    <a:pt x="456900" y="349496"/>
                    <a:pt x="456837" y="383978"/>
                    <a:pt x="456585" y="418443"/>
                  </a:cubicBezTo>
                  <a:cubicBezTo>
                    <a:pt x="456421" y="440422"/>
                    <a:pt x="457937" y="468947"/>
                    <a:pt x="436390" y="481874"/>
                  </a:cubicBezTo>
                  <a:cubicBezTo>
                    <a:pt x="431746" y="484789"/>
                    <a:pt x="426112" y="486086"/>
                    <a:pt x="420697" y="485552"/>
                  </a:cubicBezTo>
                  <a:cubicBezTo>
                    <a:pt x="412163" y="480397"/>
                    <a:pt x="403143" y="480664"/>
                    <a:pt x="400447" y="468845"/>
                  </a:cubicBezTo>
                  <a:cubicBezTo>
                    <a:pt x="391293" y="422608"/>
                    <a:pt x="394609" y="374846"/>
                    <a:pt x="395630" y="327996"/>
                  </a:cubicBezTo>
                  <a:cubicBezTo>
                    <a:pt x="396282" y="309773"/>
                    <a:pt x="396911" y="291401"/>
                    <a:pt x="394286" y="273327"/>
                  </a:cubicBezTo>
                  <a:cubicBezTo>
                    <a:pt x="417177" y="270435"/>
                    <a:pt x="440068" y="267520"/>
                    <a:pt x="462951" y="264605"/>
                  </a:cubicBezTo>
                  <a:cubicBezTo>
                    <a:pt x="459391" y="281075"/>
                    <a:pt x="459077" y="298269"/>
                    <a:pt x="458330" y="315046"/>
                  </a:cubicBezTo>
                  <a:close/>
                  <a:moveTo>
                    <a:pt x="335044" y="269257"/>
                  </a:moveTo>
                  <a:cubicBezTo>
                    <a:pt x="264462" y="278922"/>
                    <a:pt x="193519" y="285963"/>
                    <a:pt x="123087" y="296642"/>
                  </a:cubicBezTo>
                  <a:cubicBezTo>
                    <a:pt x="122906" y="296666"/>
                    <a:pt x="116832" y="297632"/>
                    <a:pt x="116737" y="297656"/>
                  </a:cubicBezTo>
                  <a:cubicBezTo>
                    <a:pt x="84417" y="273524"/>
                    <a:pt x="49747" y="252425"/>
                    <a:pt x="16169" y="230052"/>
                  </a:cubicBezTo>
                  <a:cubicBezTo>
                    <a:pt x="33229" y="228300"/>
                    <a:pt x="50250" y="225652"/>
                    <a:pt x="67302" y="223687"/>
                  </a:cubicBezTo>
                  <a:cubicBezTo>
                    <a:pt x="90075" y="220363"/>
                    <a:pt x="113366" y="219318"/>
                    <a:pt x="135738" y="213700"/>
                  </a:cubicBezTo>
                  <a:cubicBezTo>
                    <a:pt x="136037" y="221974"/>
                    <a:pt x="136257" y="230186"/>
                    <a:pt x="135518" y="238445"/>
                  </a:cubicBezTo>
                  <a:cubicBezTo>
                    <a:pt x="134968" y="244590"/>
                    <a:pt x="133381" y="251293"/>
                    <a:pt x="133459" y="257674"/>
                  </a:cubicBezTo>
                  <a:cubicBezTo>
                    <a:pt x="131621" y="259411"/>
                    <a:pt x="132721" y="262200"/>
                    <a:pt x="134214" y="263819"/>
                  </a:cubicBezTo>
                  <a:cubicBezTo>
                    <a:pt x="134858" y="265776"/>
                    <a:pt x="136446" y="266884"/>
                    <a:pt x="138237" y="267190"/>
                  </a:cubicBezTo>
                  <a:cubicBezTo>
                    <a:pt x="143683" y="270341"/>
                    <a:pt x="151353" y="271088"/>
                    <a:pt x="156822" y="271481"/>
                  </a:cubicBezTo>
                  <a:cubicBezTo>
                    <a:pt x="176899" y="272023"/>
                    <a:pt x="197480" y="270632"/>
                    <a:pt x="214626" y="257501"/>
                  </a:cubicBezTo>
                  <a:cubicBezTo>
                    <a:pt x="216819" y="257548"/>
                    <a:pt x="218375" y="254719"/>
                    <a:pt x="218917" y="253038"/>
                  </a:cubicBezTo>
                  <a:cubicBezTo>
                    <a:pt x="221840" y="249454"/>
                    <a:pt x="226586" y="238225"/>
                    <a:pt x="219710" y="236213"/>
                  </a:cubicBezTo>
                  <a:cubicBezTo>
                    <a:pt x="219883" y="225935"/>
                    <a:pt x="219954" y="215656"/>
                    <a:pt x="220040" y="205378"/>
                  </a:cubicBezTo>
                  <a:cubicBezTo>
                    <a:pt x="227167" y="205142"/>
                    <a:pt x="234279" y="203539"/>
                    <a:pt x="241399" y="202856"/>
                  </a:cubicBezTo>
                  <a:cubicBezTo>
                    <a:pt x="248329" y="201936"/>
                    <a:pt x="255371" y="201268"/>
                    <a:pt x="262176" y="199665"/>
                  </a:cubicBezTo>
                  <a:cubicBezTo>
                    <a:pt x="262474" y="207893"/>
                    <a:pt x="262686" y="216057"/>
                    <a:pt x="261955" y="224269"/>
                  </a:cubicBezTo>
                  <a:cubicBezTo>
                    <a:pt x="261405" y="230414"/>
                    <a:pt x="259818" y="237117"/>
                    <a:pt x="259897" y="243498"/>
                  </a:cubicBezTo>
                  <a:cubicBezTo>
                    <a:pt x="258058" y="245234"/>
                    <a:pt x="259158" y="248024"/>
                    <a:pt x="260651" y="249643"/>
                  </a:cubicBezTo>
                  <a:cubicBezTo>
                    <a:pt x="261295" y="251599"/>
                    <a:pt x="262883" y="252707"/>
                    <a:pt x="264674" y="253014"/>
                  </a:cubicBezTo>
                  <a:cubicBezTo>
                    <a:pt x="270120" y="256165"/>
                    <a:pt x="277790" y="256912"/>
                    <a:pt x="283251" y="257305"/>
                  </a:cubicBezTo>
                  <a:cubicBezTo>
                    <a:pt x="303329" y="257847"/>
                    <a:pt x="323909" y="256456"/>
                    <a:pt x="341056" y="243325"/>
                  </a:cubicBezTo>
                  <a:cubicBezTo>
                    <a:pt x="343248" y="243372"/>
                    <a:pt x="344804" y="240543"/>
                    <a:pt x="345346" y="238861"/>
                  </a:cubicBezTo>
                  <a:cubicBezTo>
                    <a:pt x="348269" y="235278"/>
                    <a:pt x="353015" y="224049"/>
                    <a:pt x="346140" y="222037"/>
                  </a:cubicBezTo>
                  <a:cubicBezTo>
                    <a:pt x="346320" y="211350"/>
                    <a:pt x="346399" y="200663"/>
                    <a:pt x="346478" y="189984"/>
                  </a:cubicBezTo>
                  <a:cubicBezTo>
                    <a:pt x="349911" y="190691"/>
                    <a:pt x="353566" y="189489"/>
                    <a:pt x="356976" y="189206"/>
                  </a:cubicBezTo>
                  <a:cubicBezTo>
                    <a:pt x="359875" y="188837"/>
                    <a:pt x="362775" y="188475"/>
                    <a:pt x="365675" y="188106"/>
                  </a:cubicBezTo>
                  <a:cubicBezTo>
                    <a:pt x="373345" y="186959"/>
                    <a:pt x="381203" y="186353"/>
                    <a:pt x="388786" y="184562"/>
                  </a:cubicBezTo>
                  <a:cubicBezTo>
                    <a:pt x="389013" y="191658"/>
                    <a:pt x="389084" y="198722"/>
                    <a:pt x="388448" y="205810"/>
                  </a:cubicBezTo>
                  <a:cubicBezTo>
                    <a:pt x="387898" y="211955"/>
                    <a:pt x="386310" y="218658"/>
                    <a:pt x="386389" y="225039"/>
                  </a:cubicBezTo>
                  <a:cubicBezTo>
                    <a:pt x="384550" y="226776"/>
                    <a:pt x="385650" y="229565"/>
                    <a:pt x="387143" y="231184"/>
                  </a:cubicBezTo>
                  <a:cubicBezTo>
                    <a:pt x="387788" y="233141"/>
                    <a:pt x="389375" y="234249"/>
                    <a:pt x="391167" y="234555"/>
                  </a:cubicBezTo>
                  <a:cubicBezTo>
                    <a:pt x="396613" y="237706"/>
                    <a:pt x="404282" y="238453"/>
                    <a:pt x="409751" y="238846"/>
                  </a:cubicBezTo>
                  <a:cubicBezTo>
                    <a:pt x="429829" y="239388"/>
                    <a:pt x="450409" y="237997"/>
                    <a:pt x="467555" y="224866"/>
                  </a:cubicBezTo>
                  <a:cubicBezTo>
                    <a:pt x="469748" y="224913"/>
                    <a:pt x="471304" y="222085"/>
                    <a:pt x="471846" y="220403"/>
                  </a:cubicBezTo>
                  <a:cubicBezTo>
                    <a:pt x="474769" y="216819"/>
                    <a:pt x="479516" y="205590"/>
                    <a:pt x="472640" y="203579"/>
                  </a:cubicBezTo>
                  <a:cubicBezTo>
                    <a:pt x="472813" y="194047"/>
                    <a:pt x="472868" y="184523"/>
                    <a:pt x="472954" y="174991"/>
                  </a:cubicBezTo>
                  <a:cubicBezTo>
                    <a:pt x="479956" y="174983"/>
                    <a:pt x="487688" y="173521"/>
                    <a:pt x="494792" y="172971"/>
                  </a:cubicBezTo>
                  <a:cubicBezTo>
                    <a:pt x="501173" y="172248"/>
                    <a:pt x="507624" y="171698"/>
                    <a:pt x="513903" y="170307"/>
                  </a:cubicBezTo>
                  <a:cubicBezTo>
                    <a:pt x="514131" y="177419"/>
                    <a:pt x="514202" y="184499"/>
                    <a:pt x="513573" y="191611"/>
                  </a:cubicBezTo>
                  <a:cubicBezTo>
                    <a:pt x="513023" y="197756"/>
                    <a:pt x="511436" y="204459"/>
                    <a:pt x="511514" y="210840"/>
                  </a:cubicBezTo>
                  <a:cubicBezTo>
                    <a:pt x="509675" y="212576"/>
                    <a:pt x="510775" y="215366"/>
                    <a:pt x="512268" y="216984"/>
                  </a:cubicBezTo>
                  <a:cubicBezTo>
                    <a:pt x="512913" y="218941"/>
                    <a:pt x="514500" y="220049"/>
                    <a:pt x="516292" y="220356"/>
                  </a:cubicBezTo>
                  <a:cubicBezTo>
                    <a:pt x="521737" y="223507"/>
                    <a:pt x="529407" y="224253"/>
                    <a:pt x="534876" y="224646"/>
                  </a:cubicBezTo>
                  <a:cubicBezTo>
                    <a:pt x="554954" y="225188"/>
                    <a:pt x="575534" y="223797"/>
                    <a:pt x="592681" y="210667"/>
                  </a:cubicBezTo>
                  <a:cubicBezTo>
                    <a:pt x="594873" y="210714"/>
                    <a:pt x="596429" y="207885"/>
                    <a:pt x="596971" y="206203"/>
                  </a:cubicBezTo>
                  <a:cubicBezTo>
                    <a:pt x="599894" y="202620"/>
                    <a:pt x="604640" y="191391"/>
                    <a:pt x="597765" y="189379"/>
                  </a:cubicBezTo>
                  <a:cubicBezTo>
                    <a:pt x="597922" y="180963"/>
                    <a:pt x="597961" y="172539"/>
                    <a:pt x="598055" y="164115"/>
                  </a:cubicBezTo>
                  <a:cubicBezTo>
                    <a:pt x="600711" y="167227"/>
                    <a:pt x="604916" y="169773"/>
                    <a:pt x="607698" y="171588"/>
                  </a:cubicBezTo>
                  <a:cubicBezTo>
                    <a:pt x="615728" y="176830"/>
                    <a:pt x="623751" y="182071"/>
                    <a:pt x="631782" y="187312"/>
                  </a:cubicBezTo>
                  <a:cubicBezTo>
                    <a:pt x="651184" y="199909"/>
                    <a:pt x="670099" y="213983"/>
                    <a:pt x="690829" y="224355"/>
                  </a:cubicBezTo>
                  <a:cubicBezTo>
                    <a:pt x="691064" y="224473"/>
                    <a:pt x="691001" y="224819"/>
                    <a:pt x="690734" y="224843"/>
                  </a:cubicBezTo>
                  <a:cubicBezTo>
                    <a:pt x="571723" y="235647"/>
                    <a:pt x="453568" y="254405"/>
                    <a:pt x="335044" y="269257"/>
                  </a:cubicBezTo>
                  <a:close/>
                  <a:moveTo>
                    <a:pt x="582119" y="352757"/>
                  </a:moveTo>
                  <a:cubicBezTo>
                    <a:pt x="581781" y="369927"/>
                    <a:pt x="581939" y="387081"/>
                    <a:pt x="581703" y="404244"/>
                  </a:cubicBezTo>
                  <a:cubicBezTo>
                    <a:pt x="581538" y="426223"/>
                    <a:pt x="583054" y="454748"/>
                    <a:pt x="561507" y="467674"/>
                  </a:cubicBezTo>
                  <a:cubicBezTo>
                    <a:pt x="556863" y="470590"/>
                    <a:pt x="551229" y="471886"/>
                    <a:pt x="545815" y="471352"/>
                  </a:cubicBezTo>
                  <a:cubicBezTo>
                    <a:pt x="537273" y="466197"/>
                    <a:pt x="528260" y="466464"/>
                    <a:pt x="525557" y="454646"/>
                  </a:cubicBezTo>
                  <a:cubicBezTo>
                    <a:pt x="514720" y="398963"/>
                    <a:pt x="521117" y="341661"/>
                    <a:pt x="521376" y="285342"/>
                  </a:cubicBezTo>
                  <a:cubicBezTo>
                    <a:pt x="521360" y="280879"/>
                    <a:pt x="521171" y="276588"/>
                    <a:pt x="520574" y="272156"/>
                  </a:cubicBezTo>
                  <a:cubicBezTo>
                    <a:pt x="519930" y="267363"/>
                    <a:pt x="520645" y="262020"/>
                    <a:pt x="518853" y="257462"/>
                  </a:cubicBezTo>
                  <a:cubicBezTo>
                    <a:pt x="542200" y="254460"/>
                    <a:pt x="565538" y="251434"/>
                    <a:pt x="588869" y="248378"/>
                  </a:cubicBezTo>
                  <a:cubicBezTo>
                    <a:pt x="583919" y="265053"/>
                    <a:pt x="584540" y="283496"/>
                    <a:pt x="583447" y="300838"/>
                  </a:cubicBezTo>
                  <a:cubicBezTo>
                    <a:pt x="582677" y="318134"/>
                    <a:pt x="582457" y="335453"/>
                    <a:pt x="582119" y="352757"/>
                  </a:cubicBezTo>
                  <a:close/>
                  <a:moveTo>
                    <a:pt x="694082" y="237353"/>
                  </a:moveTo>
                  <a:cubicBezTo>
                    <a:pt x="689398" y="307565"/>
                    <a:pt x="685532" y="387144"/>
                    <a:pt x="681791" y="460547"/>
                  </a:cubicBezTo>
                  <a:cubicBezTo>
                    <a:pt x="659875" y="448131"/>
                    <a:pt x="637951" y="435723"/>
                    <a:pt x="616027" y="423307"/>
                  </a:cubicBezTo>
                  <a:cubicBezTo>
                    <a:pt x="611359" y="420667"/>
                    <a:pt x="607092" y="417092"/>
                    <a:pt x="601631" y="416172"/>
                  </a:cubicBezTo>
                  <a:cubicBezTo>
                    <a:pt x="601560" y="416157"/>
                    <a:pt x="594834" y="413076"/>
                    <a:pt x="592445" y="411976"/>
                  </a:cubicBezTo>
                  <a:cubicBezTo>
                    <a:pt x="592295" y="411882"/>
                    <a:pt x="591871" y="411646"/>
                    <a:pt x="591651" y="411552"/>
                  </a:cubicBezTo>
                  <a:cubicBezTo>
                    <a:pt x="592342" y="378626"/>
                    <a:pt x="593631" y="345708"/>
                    <a:pt x="594393" y="312783"/>
                  </a:cubicBezTo>
                  <a:cubicBezTo>
                    <a:pt x="595014" y="291880"/>
                    <a:pt x="596162" y="270176"/>
                    <a:pt x="593026" y="249454"/>
                  </a:cubicBezTo>
                  <a:cubicBezTo>
                    <a:pt x="592924" y="248755"/>
                    <a:pt x="592516" y="248275"/>
                    <a:pt x="591997" y="247993"/>
                  </a:cubicBezTo>
                  <a:cubicBezTo>
                    <a:pt x="621033" y="244331"/>
                    <a:pt x="649998" y="240229"/>
                    <a:pt x="678892" y="235608"/>
                  </a:cubicBezTo>
                  <a:cubicBezTo>
                    <a:pt x="681155" y="235160"/>
                    <a:pt x="690310" y="233447"/>
                    <a:pt x="694640" y="232622"/>
                  </a:cubicBezTo>
                  <a:cubicBezTo>
                    <a:pt x="694451" y="234194"/>
                    <a:pt x="694270" y="235773"/>
                    <a:pt x="694082" y="237353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6" name="Graphic 115">
            <a:extLst>
              <a:ext uri="{FF2B5EF4-FFF2-40B4-BE49-F238E27FC236}">
                <a16:creationId xmlns:a16="http://schemas.microsoft.com/office/drawing/2014/main" id="{A39393F2-F0EB-4C2E-A803-F9D55A89AE72}"/>
              </a:ext>
            </a:extLst>
          </p:cNvPr>
          <p:cNvGrpSpPr/>
          <p:nvPr userDrawn="1"/>
        </p:nvGrpSpPr>
        <p:grpSpPr>
          <a:xfrm>
            <a:off x="7607875" y="854907"/>
            <a:ext cx="1433054" cy="2185466"/>
            <a:chOff x="12385364" y="-2723801"/>
            <a:chExt cx="1562439" cy="2382784"/>
          </a:xfrm>
        </p:grpSpPr>
        <p:sp>
          <p:nvSpPr>
            <p:cNvPr id="87" name="Freeform 202">
              <a:extLst>
                <a:ext uri="{FF2B5EF4-FFF2-40B4-BE49-F238E27FC236}">
                  <a16:creationId xmlns:a16="http://schemas.microsoft.com/office/drawing/2014/main" id="{86020AC0-8956-40E2-8BE1-352726476F7C}"/>
                </a:ext>
              </a:extLst>
            </p:cNvPr>
            <p:cNvSpPr/>
            <p:nvPr/>
          </p:nvSpPr>
          <p:spPr>
            <a:xfrm>
              <a:off x="12515103" y="-2709440"/>
              <a:ext cx="1418610" cy="1295141"/>
            </a:xfrm>
            <a:custGeom>
              <a:avLst/>
              <a:gdLst>
                <a:gd name="connsiteX0" fmla="*/ 481 w 1418610"/>
                <a:gd name="connsiteY0" fmla="*/ 1053209 h 1295141"/>
                <a:gd name="connsiteX1" fmla="*/ 27985 w 1418610"/>
                <a:gd name="connsiteY1" fmla="*/ 1193194 h 1295141"/>
                <a:gd name="connsiteX2" fmla="*/ 321329 w 1418610"/>
                <a:gd name="connsiteY2" fmla="*/ 1274015 h 1295141"/>
                <a:gd name="connsiteX3" fmla="*/ 1087889 w 1418610"/>
                <a:gd name="connsiteY3" fmla="*/ 1255682 h 1295141"/>
                <a:gd name="connsiteX4" fmla="*/ 1233893 w 1418610"/>
                <a:gd name="connsiteY4" fmla="*/ 1136168 h 1295141"/>
                <a:gd name="connsiteX5" fmla="*/ 1250709 w 1418610"/>
                <a:gd name="connsiteY5" fmla="*/ 1133433 h 1295141"/>
                <a:gd name="connsiteX6" fmla="*/ 1294558 w 1418610"/>
                <a:gd name="connsiteY6" fmla="*/ 1118196 h 1295141"/>
                <a:gd name="connsiteX7" fmla="*/ 1303672 w 1418610"/>
                <a:gd name="connsiteY7" fmla="*/ 799070 h 1295141"/>
                <a:gd name="connsiteX8" fmla="*/ 1354908 w 1418610"/>
                <a:gd name="connsiteY8" fmla="*/ 319127 h 1295141"/>
                <a:gd name="connsiteX9" fmla="*/ 1395298 w 1418610"/>
                <a:gd name="connsiteY9" fmla="*/ 82487 h 1295141"/>
                <a:gd name="connsiteX10" fmla="*/ 1031232 w 1418610"/>
                <a:gd name="connsiteY10" fmla="*/ 4998 h 1295141"/>
                <a:gd name="connsiteX11" fmla="*/ 780400 w 1418610"/>
                <a:gd name="connsiteY11" fmla="*/ 2492 h 1295141"/>
                <a:gd name="connsiteX12" fmla="*/ 660406 w 1418610"/>
                <a:gd name="connsiteY12" fmla="*/ 130823 h 1295141"/>
                <a:gd name="connsiteX13" fmla="*/ 635418 w 1418610"/>
                <a:gd name="connsiteY13" fmla="*/ 454947 h 1295141"/>
                <a:gd name="connsiteX14" fmla="*/ 508824 w 1418610"/>
                <a:gd name="connsiteY14" fmla="*/ 848230 h 1295141"/>
                <a:gd name="connsiteX15" fmla="*/ 495464 w 1418610"/>
                <a:gd name="connsiteY15" fmla="*/ 865730 h 1295141"/>
                <a:gd name="connsiteX16" fmla="*/ 157958 w 1418610"/>
                <a:gd name="connsiteY16" fmla="*/ 918222 h 1295141"/>
                <a:gd name="connsiteX17" fmla="*/ 42994 w 1418610"/>
                <a:gd name="connsiteY17" fmla="*/ 966550 h 1295141"/>
                <a:gd name="connsiteX18" fmla="*/ 481 w 1418610"/>
                <a:gd name="connsiteY18" fmla="*/ 1053209 h 12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18610" h="1295141">
                  <a:moveTo>
                    <a:pt x="481" y="1053209"/>
                  </a:moveTo>
                  <a:cubicBezTo>
                    <a:pt x="2210" y="1100767"/>
                    <a:pt x="3074" y="1151294"/>
                    <a:pt x="27985" y="1193194"/>
                  </a:cubicBezTo>
                  <a:cubicBezTo>
                    <a:pt x="73326" y="1261725"/>
                    <a:pt x="241569" y="1256578"/>
                    <a:pt x="321329" y="1274015"/>
                  </a:cubicBezTo>
                  <a:cubicBezTo>
                    <a:pt x="576639" y="1307310"/>
                    <a:pt x="834385" y="1301290"/>
                    <a:pt x="1087889" y="1255682"/>
                  </a:cubicBezTo>
                  <a:cubicBezTo>
                    <a:pt x="1155862" y="1247541"/>
                    <a:pt x="1205996" y="1197885"/>
                    <a:pt x="1233893" y="1136168"/>
                  </a:cubicBezTo>
                  <a:cubicBezTo>
                    <a:pt x="1236878" y="1129496"/>
                    <a:pt x="1245680" y="1128168"/>
                    <a:pt x="1250709" y="1133433"/>
                  </a:cubicBezTo>
                  <a:cubicBezTo>
                    <a:pt x="1270905" y="1154391"/>
                    <a:pt x="1293143" y="1156489"/>
                    <a:pt x="1294558" y="1118196"/>
                  </a:cubicBezTo>
                  <a:cubicBezTo>
                    <a:pt x="1310824" y="1011270"/>
                    <a:pt x="1306659" y="908337"/>
                    <a:pt x="1303672" y="799070"/>
                  </a:cubicBezTo>
                  <a:cubicBezTo>
                    <a:pt x="1299194" y="636084"/>
                    <a:pt x="1300137" y="473995"/>
                    <a:pt x="1354908" y="319127"/>
                  </a:cubicBezTo>
                  <a:cubicBezTo>
                    <a:pt x="1379504" y="246062"/>
                    <a:pt x="1456985" y="155874"/>
                    <a:pt x="1395298" y="82487"/>
                  </a:cubicBezTo>
                  <a:cubicBezTo>
                    <a:pt x="1280413" y="33311"/>
                    <a:pt x="1155468" y="18766"/>
                    <a:pt x="1031232" y="4998"/>
                  </a:cubicBezTo>
                  <a:cubicBezTo>
                    <a:pt x="947621" y="881"/>
                    <a:pt x="865426" y="-2498"/>
                    <a:pt x="780400" y="2492"/>
                  </a:cubicBezTo>
                  <a:cubicBezTo>
                    <a:pt x="698675" y="7293"/>
                    <a:pt x="671880" y="60335"/>
                    <a:pt x="660406" y="130823"/>
                  </a:cubicBezTo>
                  <a:cubicBezTo>
                    <a:pt x="636046" y="237418"/>
                    <a:pt x="639268" y="346316"/>
                    <a:pt x="635418" y="454947"/>
                  </a:cubicBezTo>
                  <a:cubicBezTo>
                    <a:pt x="626931" y="593085"/>
                    <a:pt x="601864" y="740676"/>
                    <a:pt x="508824" y="848230"/>
                  </a:cubicBezTo>
                  <a:cubicBezTo>
                    <a:pt x="505523" y="851900"/>
                    <a:pt x="500651" y="863278"/>
                    <a:pt x="495464" y="865730"/>
                  </a:cubicBezTo>
                  <a:cubicBezTo>
                    <a:pt x="378143" y="868488"/>
                    <a:pt x="272058" y="891670"/>
                    <a:pt x="157958" y="918222"/>
                  </a:cubicBezTo>
                  <a:cubicBezTo>
                    <a:pt x="117961" y="927134"/>
                    <a:pt x="68926" y="931636"/>
                    <a:pt x="42994" y="966550"/>
                  </a:cubicBezTo>
                  <a:cubicBezTo>
                    <a:pt x="17219" y="989425"/>
                    <a:pt x="-3448" y="1017031"/>
                    <a:pt x="481" y="1053209"/>
                  </a:cubicBezTo>
                  <a:close/>
                </a:path>
              </a:pathLst>
            </a:custGeom>
            <a:solidFill>
              <a:schemeClr val="accent2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203">
              <a:extLst>
                <a:ext uri="{FF2B5EF4-FFF2-40B4-BE49-F238E27FC236}">
                  <a16:creationId xmlns:a16="http://schemas.microsoft.com/office/drawing/2014/main" id="{C5DDAEF3-C44B-4495-AF1B-938062FD17C7}"/>
                </a:ext>
              </a:extLst>
            </p:cNvPr>
            <p:cNvSpPr/>
            <p:nvPr/>
          </p:nvSpPr>
          <p:spPr>
            <a:xfrm>
              <a:off x="12410124" y="-956021"/>
              <a:ext cx="1307379" cy="495355"/>
            </a:xfrm>
            <a:custGeom>
              <a:avLst/>
              <a:gdLst>
                <a:gd name="connsiteX0" fmla="*/ 8255 w 1307379"/>
                <a:gd name="connsiteY0" fmla="*/ 231983 h 495355"/>
                <a:gd name="connsiteX1" fmla="*/ 38744 w 1307379"/>
                <a:gd name="connsiteY1" fmla="*/ 189274 h 495355"/>
                <a:gd name="connsiteX2" fmla="*/ 39137 w 1307379"/>
                <a:gd name="connsiteY2" fmla="*/ 189133 h 495355"/>
                <a:gd name="connsiteX3" fmla="*/ 357784 w 1307379"/>
                <a:gd name="connsiteY3" fmla="*/ 109994 h 495355"/>
                <a:gd name="connsiteX4" fmla="*/ 361713 w 1307379"/>
                <a:gd name="connsiteY4" fmla="*/ 102639 h 495355"/>
                <a:gd name="connsiteX5" fmla="*/ 364699 w 1307379"/>
                <a:gd name="connsiteY5" fmla="*/ 51789 h 495355"/>
                <a:gd name="connsiteX6" fmla="*/ 417899 w 1307379"/>
                <a:gd name="connsiteY6" fmla="*/ 915 h 495355"/>
                <a:gd name="connsiteX7" fmla="*/ 497895 w 1307379"/>
                <a:gd name="connsiteY7" fmla="*/ 14769 h 495355"/>
                <a:gd name="connsiteX8" fmla="*/ 555731 w 1307379"/>
                <a:gd name="connsiteY8" fmla="*/ 25417 h 495355"/>
                <a:gd name="connsiteX9" fmla="*/ 560052 w 1307379"/>
                <a:gd name="connsiteY9" fmla="*/ 36827 h 495355"/>
                <a:gd name="connsiteX10" fmla="*/ 553688 w 1307379"/>
                <a:gd name="connsiteY10" fmla="*/ 45966 h 495355"/>
                <a:gd name="connsiteX11" fmla="*/ 552981 w 1307379"/>
                <a:gd name="connsiteY11" fmla="*/ 48677 h 495355"/>
                <a:gd name="connsiteX12" fmla="*/ 554473 w 1307379"/>
                <a:gd name="connsiteY12" fmla="*/ 70515 h 495355"/>
                <a:gd name="connsiteX13" fmla="*/ 555495 w 1307379"/>
                <a:gd name="connsiteY13" fmla="*/ 73288 h 495355"/>
                <a:gd name="connsiteX14" fmla="*/ 637377 w 1307379"/>
                <a:gd name="connsiteY14" fmla="*/ 115400 h 495355"/>
                <a:gd name="connsiteX15" fmla="*/ 638084 w 1307379"/>
                <a:gd name="connsiteY15" fmla="*/ 115495 h 495355"/>
                <a:gd name="connsiteX16" fmla="*/ 806012 w 1307379"/>
                <a:gd name="connsiteY16" fmla="*/ 81280 h 495355"/>
                <a:gd name="connsiteX17" fmla="*/ 807269 w 1307379"/>
                <a:gd name="connsiteY17" fmla="*/ 78538 h 495355"/>
                <a:gd name="connsiteX18" fmla="*/ 809234 w 1307379"/>
                <a:gd name="connsiteY18" fmla="*/ 65784 h 495355"/>
                <a:gd name="connsiteX19" fmla="*/ 813084 w 1307379"/>
                <a:gd name="connsiteY19" fmla="*/ 46980 h 495355"/>
                <a:gd name="connsiteX20" fmla="*/ 819214 w 1307379"/>
                <a:gd name="connsiteY20" fmla="*/ 43231 h 495355"/>
                <a:gd name="connsiteX21" fmla="*/ 1042305 w 1307379"/>
                <a:gd name="connsiteY21" fmla="*/ 38344 h 495355"/>
                <a:gd name="connsiteX22" fmla="*/ 1128431 w 1307379"/>
                <a:gd name="connsiteY22" fmla="*/ 51246 h 495355"/>
                <a:gd name="connsiteX23" fmla="*/ 1145719 w 1307379"/>
                <a:gd name="connsiteY23" fmla="*/ 97806 h 495355"/>
                <a:gd name="connsiteX24" fmla="*/ 1149569 w 1307379"/>
                <a:gd name="connsiteY24" fmla="*/ 112406 h 495355"/>
                <a:gd name="connsiteX25" fmla="*/ 1148862 w 1307379"/>
                <a:gd name="connsiteY25" fmla="*/ 118504 h 495355"/>
                <a:gd name="connsiteX26" fmla="*/ 1143597 w 1307379"/>
                <a:gd name="connsiteY26" fmla="*/ 121663 h 495355"/>
                <a:gd name="connsiteX27" fmla="*/ 998143 w 1307379"/>
                <a:gd name="connsiteY27" fmla="*/ 130873 h 495355"/>
                <a:gd name="connsiteX28" fmla="*/ 996571 w 1307379"/>
                <a:gd name="connsiteY28" fmla="*/ 141599 h 495355"/>
                <a:gd name="connsiteX29" fmla="*/ 1271999 w 1307379"/>
                <a:gd name="connsiteY29" fmla="*/ 250521 h 495355"/>
                <a:gd name="connsiteX30" fmla="*/ 1299503 w 1307379"/>
                <a:gd name="connsiteY30" fmla="*/ 288019 h 495355"/>
                <a:gd name="connsiteX31" fmla="*/ 1301152 w 1307379"/>
                <a:gd name="connsiteY31" fmla="*/ 382176 h 495355"/>
                <a:gd name="connsiteX32" fmla="*/ 1191139 w 1307379"/>
                <a:gd name="connsiteY32" fmla="*/ 348016 h 495355"/>
                <a:gd name="connsiteX33" fmla="*/ 1032876 w 1307379"/>
                <a:gd name="connsiteY33" fmla="*/ 285521 h 495355"/>
                <a:gd name="connsiteX34" fmla="*/ 858740 w 1307379"/>
                <a:gd name="connsiteY34" fmla="*/ 239535 h 495355"/>
                <a:gd name="connsiteX35" fmla="*/ 858426 w 1307379"/>
                <a:gd name="connsiteY35" fmla="*/ 239456 h 495355"/>
                <a:gd name="connsiteX36" fmla="*/ 737332 w 1307379"/>
                <a:gd name="connsiteY36" fmla="*/ 195514 h 495355"/>
                <a:gd name="connsiteX37" fmla="*/ 737175 w 1307379"/>
                <a:gd name="connsiteY37" fmla="*/ 195262 h 495355"/>
                <a:gd name="connsiteX38" fmla="*/ 726173 w 1307379"/>
                <a:gd name="connsiteY38" fmla="*/ 192920 h 495355"/>
                <a:gd name="connsiteX39" fmla="*/ 709750 w 1307379"/>
                <a:gd name="connsiteY39" fmla="*/ 209642 h 495355"/>
                <a:gd name="connsiteX40" fmla="*/ 685704 w 1307379"/>
                <a:gd name="connsiteY40" fmla="*/ 246136 h 495355"/>
                <a:gd name="connsiteX41" fmla="*/ 661186 w 1307379"/>
                <a:gd name="connsiteY41" fmla="*/ 345203 h 495355"/>
                <a:gd name="connsiteX42" fmla="*/ 633683 w 1307379"/>
                <a:gd name="connsiteY42" fmla="*/ 448200 h 495355"/>
                <a:gd name="connsiteX43" fmla="*/ 619067 w 1307379"/>
                <a:gd name="connsiteY43" fmla="*/ 482658 h 495355"/>
                <a:gd name="connsiteX44" fmla="*/ 609087 w 1307379"/>
                <a:gd name="connsiteY44" fmla="*/ 493376 h 495355"/>
                <a:gd name="connsiteX45" fmla="*/ 606809 w 1307379"/>
                <a:gd name="connsiteY45" fmla="*/ 494232 h 495355"/>
                <a:gd name="connsiteX46" fmla="*/ 572861 w 1307379"/>
                <a:gd name="connsiteY46" fmla="*/ 495309 h 495355"/>
                <a:gd name="connsiteX47" fmla="*/ 572390 w 1307379"/>
                <a:gd name="connsiteY47" fmla="*/ 495301 h 495355"/>
                <a:gd name="connsiteX48" fmla="*/ 553845 w 1307379"/>
                <a:gd name="connsiteY48" fmla="*/ 488960 h 495355"/>
                <a:gd name="connsiteX49" fmla="*/ 573725 w 1307379"/>
                <a:gd name="connsiteY49" fmla="*/ 311342 h 495355"/>
                <a:gd name="connsiteX50" fmla="*/ 601779 w 1307379"/>
                <a:gd name="connsiteY50" fmla="*/ 217194 h 495355"/>
                <a:gd name="connsiteX51" fmla="*/ 595335 w 1307379"/>
                <a:gd name="connsiteY51" fmla="*/ 210476 h 495355"/>
                <a:gd name="connsiteX52" fmla="*/ 94616 w 1307379"/>
                <a:gd name="connsiteY52" fmla="*/ 286244 h 495355"/>
                <a:gd name="connsiteX53" fmla="*/ 93987 w 1307379"/>
                <a:gd name="connsiteY53" fmla="*/ 286401 h 495355"/>
                <a:gd name="connsiteX54" fmla="*/ 76149 w 1307379"/>
                <a:gd name="connsiteY54" fmla="*/ 295045 h 495355"/>
                <a:gd name="connsiteX55" fmla="*/ 10534 w 1307379"/>
                <a:gd name="connsiteY55" fmla="*/ 310934 h 495355"/>
                <a:gd name="connsiteX56" fmla="*/ 4 w 1307379"/>
                <a:gd name="connsiteY56" fmla="*/ 298188 h 495355"/>
                <a:gd name="connsiteX57" fmla="*/ 8255 w 1307379"/>
                <a:gd name="connsiteY57" fmla="*/ 231983 h 495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07379" h="495355">
                  <a:moveTo>
                    <a:pt x="8255" y="231983"/>
                  </a:moveTo>
                  <a:cubicBezTo>
                    <a:pt x="12420" y="212535"/>
                    <a:pt x="14542" y="198618"/>
                    <a:pt x="38744" y="189274"/>
                  </a:cubicBezTo>
                  <a:cubicBezTo>
                    <a:pt x="38902" y="189227"/>
                    <a:pt x="38980" y="189172"/>
                    <a:pt x="39137" y="189133"/>
                  </a:cubicBezTo>
                  <a:cubicBezTo>
                    <a:pt x="154337" y="152773"/>
                    <a:pt x="242427" y="136648"/>
                    <a:pt x="357784" y="109994"/>
                  </a:cubicBezTo>
                  <a:cubicBezTo>
                    <a:pt x="361085" y="109239"/>
                    <a:pt x="362971" y="105751"/>
                    <a:pt x="361713" y="102639"/>
                  </a:cubicBezTo>
                  <a:cubicBezTo>
                    <a:pt x="356370" y="89303"/>
                    <a:pt x="364621" y="58837"/>
                    <a:pt x="364699" y="51789"/>
                  </a:cubicBezTo>
                  <a:cubicBezTo>
                    <a:pt x="367449" y="9245"/>
                    <a:pt x="386074" y="-3808"/>
                    <a:pt x="417899" y="915"/>
                  </a:cubicBezTo>
                  <a:cubicBezTo>
                    <a:pt x="444774" y="4357"/>
                    <a:pt x="471727" y="9645"/>
                    <a:pt x="497895" y="14769"/>
                  </a:cubicBezTo>
                  <a:cubicBezTo>
                    <a:pt x="516833" y="18486"/>
                    <a:pt x="536478" y="22336"/>
                    <a:pt x="555731" y="25417"/>
                  </a:cubicBezTo>
                  <a:cubicBezTo>
                    <a:pt x="560917" y="26085"/>
                    <a:pt x="563589" y="32859"/>
                    <a:pt x="560052" y="36827"/>
                  </a:cubicBezTo>
                  <a:cubicBezTo>
                    <a:pt x="557538" y="39923"/>
                    <a:pt x="555338" y="43051"/>
                    <a:pt x="553688" y="45966"/>
                  </a:cubicBezTo>
                  <a:cubicBezTo>
                    <a:pt x="553216" y="46791"/>
                    <a:pt x="552981" y="47726"/>
                    <a:pt x="552981" y="48677"/>
                  </a:cubicBezTo>
                  <a:cubicBezTo>
                    <a:pt x="553059" y="54138"/>
                    <a:pt x="554002" y="63953"/>
                    <a:pt x="554473" y="70515"/>
                  </a:cubicBezTo>
                  <a:cubicBezTo>
                    <a:pt x="554552" y="71513"/>
                    <a:pt x="554945" y="72471"/>
                    <a:pt x="555495" y="73288"/>
                  </a:cubicBezTo>
                  <a:cubicBezTo>
                    <a:pt x="570425" y="94403"/>
                    <a:pt x="595886" y="107495"/>
                    <a:pt x="637377" y="115400"/>
                  </a:cubicBezTo>
                  <a:cubicBezTo>
                    <a:pt x="637612" y="115447"/>
                    <a:pt x="637848" y="115479"/>
                    <a:pt x="638084" y="115495"/>
                  </a:cubicBezTo>
                  <a:cubicBezTo>
                    <a:pt x="719573" y="121160"/>
                    <a:pt x="780237" y="110473"/>
                    <a:pt x="806012" y="81280"/>
                  </a:cubicBezTo>
                  <a:cubicBezTo>
                    <a:pt x="806719" y="80510"/>
                    <a:pt x="807112" y="79551"/>
                    <a:pt x="807269" y="78538"/>
                  </a:cubicBezTo>
                  <a:cubicBezTo>
                    <a:pt x="807819" y="75245"/>
                    <a:pt x="808605" y="69776"/>
                    <a:pt x="809234" y="65784"/>
                  </a:cubicBezTo>
                  <a:cubicBezTo>
                    <a:pt x="811670" y="48905"/>
                    <a:pt x="811748" y="48795"/>
                    <a:pt x="813084" y="46980"/>
                  </a:cubicBezTo>
                  <a:cubicBezTo>
                    <a:pt x="814498" y="45007"/>
                    <a:pt x="816463" y="43616"/>
                    <a:pt x="819214" y="43231"/>
                  </a:cubicBezTo>
                  <a:cubicBezTo>
                    <a:pt x="893394" y="39962"/>
                    <a:pt x="968204" y="44331"/>
                    <a:pt x="1042305" y="38344"/>
                  </a:cubicBezTo>
                  <a:cubicBezTo>
                    <a:pt x="1069259" y="37668"/>
                    <a:pt x="1114522" y="26650"/>
                    <a:pt x="1128431" y="51246"/>
                  </a:cubicBezTo>
                  <a:cubicBezTo>
                    <a:pt x="1136760" y="65273"/>
                    <a:pt x="1141475" y="82561"/>
                    <a:pt x="1145719" y="97806"/>
                  </a:cubicBezTo>
                  <a:cubicBezTo>
                    <a:pt x="1147212" y="102646"/>
                    <a:pt x="1147998" y="107495"/>
                    <a:pt x="1149569" y="112406"/>
                  </a:cubicBezTo>
                  <a:cubicBezTo>
                    <a:pt x="1150277" y="114450"/>
                    <a:pt x="1150041" y="116697"/>
                    <a:pt x="1148862" y="118504"/>
                  </a:cubicBezTo>
                  <a:cubicBezTo>
                    <a:pt x="1147683" y="120311"/>
                    <a:pt x="1145719" y="121475"/>
                    <a:pt x="1143597" y="121663"/>
                  </a:cubicBezTo>
                  <a:cubicBezTo>
                    <a:pt x="1110672" y="124539"/>
                    <a:pt x="1048750" y="128272"/>
                    <a:pt x="998143" y="130873"/>
                  </a:cubicBezTo>
                  <a:cubicBezTo>
                    <a:pt x="992170" y="131179"/>
                    <a:pt x="990914" y="139532"/>
                    <a:pt x="996571" y="141599"/>
                  </a:cubicBezTo>
                  <a:cubicBezTo>
                    <a:pt x="1092676" y="176749"/>
                    <a:pt x="1176836" y="202602"/>
                    <a:pt x="1271999" y="250521"/>
                  </a:cubicBezTo>
                  <a:cubicBezTo>
                    <a:pt x="1285122" y="257436"/>
                    <a:pt x="1296438" y="276429"/>
                    <a:pt x="1299503" y="288019"/>
                  </a:cubicBezTo>
                  <a:cubicBezTo>
                    <a:pt x="1303432" y="302801"/>
                    <a:pt x="1314119" y="379810"/>
                    <a:pt x="1301152" y="382176"/>
                  </a:cubicBezTo>
                  <a:cubicBezTo>
                    <a:pt x="1266262" y="391590"/>
                    <a:pt x="1223042" y="365721"/>
                    <a:pt x="1191139" y="348016"/>
                  </a:cubicBezTo>
                  <a:cubicBezTo>
                    <a:pt x="1142968" y="317519"/>
                    <a:pt x="1088040" y="297119"/>
                    <a:pt x="1032876" y="285521"/>
                  </a:cubicBezTo>
                  <a:cubicBezTo>
                    <a:pt x="972761" y="270693"/>
                    <a:pt x="918305" y="253075"/>
                    <a:pt x="858740" y="239535"/>
                  </a:cubicBezTo>
                  <a:cubicBezTo>
                    <a:pt x="858661" y="239511"/>
                    <a:pt x="858582" y="239488"/>
                    <a:pt x="858426" y="239456"/>
                  </a:cubicBezTo>
                  <a:cubicBezTo>
                    <a:pt x="821964" y="228534"/>
                    <a:pt x="762007" y="226129"/>
                    <a:pt x="737332" y="195514"/>
                  </a:cubicBezTo>
                  <a:cubicBezTo>
                    <a:pt x="737332" y="195427"/>
                    <a:pt x="737253" y="195349"/>
                    <a:pt x="737175" y="195262"/>
                  </a:cubicBezTo>
                  <a:cubicBezTo>
                    <a:pt x="733560" y="191396"/>
                    <a:pt x="730417" y="188599"/>
                    <a:pt x="726173" y="192920"/>
                  </a:cubicBezTo>
                  <a:cubicBezTo>
                    <a:pt x="720987" y="198712"/>
                    <a:pt x="715250" y="204268"/>
                    <a:pt x="709750" y="209642"/>
                  </a:cubicBezTo>
                  <a:cubicBezTo>
                    <a:pt x="698356" y="220817"/>
                    <a:pt x="692697" y="232376"/>
                    <a:pt x="685704" y="246136"/>
                  </a:cubicBezTo>
                  <a:cubicBezTo>
                    <a:pt x="671009" y="276429"/>
                    <a:pt x="668809" y="312403"/>
                    <a:pt x="661186" y="345203"/>
                  </a:cubicBezTo>
                  <a:cubicBezTo>
                    <a:pt x="653172" y="379574"/>
                    <a:pt x="651364" y="417372"/>
                    <a:pt x="633683" y="448200"/>
                  </a:cubicBezTo>
                  <a:cubicBezTo>
                    <a:pt x="627633" y="459736"/>
                    <a:pt x="621974" y="470634"/>
                    <a:pt x="619067" y="482658"/>
                  </a:cubicBezTo>
                  <a:cubicBezTo>
                    <a:pt x="618596" y="484850"/>
                    <a:pt x="612466" y="491168"/>
                    <a:pt x="609087" y="493376"/>
                  </a:cubicBezTo>
                  <a:cubicBezTo>
                    <a:pt x="608459" y="493832"/>
                    <a:pt x="607673" y="494115"/>
                    <a:pt x="606809" y="494232"/>
                  </a:cubicBezTo>
                  <a:cubicBezTo>
                    <a:pt x="595571" y="495820"/>
                    <a:pt x="584256" y="494822"/>
                    <a:pt x="572861" y="495309"/>
                  </a:cubicBezTo>
                  <a:cubicBezTo>
                    <a:pt x="572705" y="495317"/>
                    <a:pt x="572547" y="495309"/>
                    <a:pt x="572390" y="495301"/>
                  </a:cubicBezTo>
                  <a:cubicBezTo>
                    <a:pt x="565867" y="494838"/>
                    <a:pt x="555416" y="497525"/>
                    <a:pt x="553845" y="488960"/>
                  </a:cubicBezTo>
                  <a:cubicBezTo>
                    <a:pt x="543472" y="425340"/>
                    <a:pt x="550387" y="367559"/>
                    <a:pt x="573725" y="311342"/>
                  </a:cubicBezTo>
                  <a:cubicBezTo>
                    <a:pt x="587085" y="278181"/>
                    <a:pt x="593293" y="252273"/>
                    <a:pt x="601779" y="217194"/>
                  </a:cubicBezTo>
                  <a:cubicBezTo>
                    <a:pt x="602644" y="213281"/>
                    <a:pt x="599264" y="209721"/>
                    <a:pt x="595335" y="210476"/>
                  </a:cubicBezTo>
                  <a:cubicBezTo>
                    <a:pt x="435109" y="240949"/>
                    <a:pt x="253350" y="255290"/>
                    <a:pt x="94616" y="286244"/>
                  </a:cubicBezTo>
                  <a:cubicBezTo>
                    <a:pt x="94459" y="286283"/>
                    <a:pt x="94223" y="286338"/>
                    <a:pt x="93987" y="286401"/>
                  </a:cubicBezTo>
                  <a:cubicBezTo>
                    <a:pt x="88015" y="288193"/>
                    <a:pt x="81964" y="292106"/>
                    <a:pt x="76149" y="295045"/>
                  </a:cubicBezTo>
                  <a:cubicBezTo>
                    <a:pt x="55404" y="305716"/>
                    <a:pt x="33165" y="314871"/>
                    <a:pt x="10534" y="310934"/>
                  </a:cubicBezTo>
                  <a:cubicBezTo>
                    <a:pt x="4404" y="309858"/>
                    <a:pt x="-153" y="304459"/>
                    <a:pt x="4" y="298188"/>
                  </a:cubicBezTo>
                  <a:cubicBezTo>
                    <a:pt x="633" y="274323"/>
                    <a:pt x="3383" y="252069"/>
                    <a:pt x="8255" y="231983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204">
              <a:extLst>
                <a:ext uri="{FF2B5EF4-FFF2-40B4-BE49-F238E27FC236}">
                  <a16:creationId xmlns:a16="http://schemas.microsoft.com/office/drawing/2014/main" id="{5A2F8116-7916-4F3E-A1DF-4F54BBCFB701}"/>
                </a:ext>
              </a:extLst>
            </p:cNvPr>
            <p:cNvSpPr/>
            <p:nvPr/>
          </p:nvSpPr>
          <p:spPr>
            <a:xfrm>
              <a:off x="13043650" y="-1195514"/>
              <a:ext cx="104568" cy="113670"/>
            </a:xfrm>
            <a:custGeom>
              <a:avLst/>
              <a:gdLst>
                <a:gd name="connsiteX0" fmla="*/ 0 w 104568"/>
                <a:gd name="connsiteY0" fmla="*/ 93045 h 113670"/>
                <a:gd name="connsiteX1" fmla="*/ 8093 w 104568"/>
                <a:gd name="connsiteY1" fmla="*/ 6134 h 113670"/>
                <a:gd name="connsiteX2" fmla="*/ 16581 w 104568"/>
                <a:gd name="connsiteY2" fmla="*/ 186 h 113670"/>
                <a:gd name="connsiteX3" fmla="*/ 43220 w 104568"/>
                <a:gd name="connsiteY3" fmla="*/ 3722 h 113670"/>
                <a:gd name="connsiteX4" fmla="*/ 84475 w 104568"/>
                <a:gd name="connsiteY4" fmla="*/ 2205 h 113670"/>
                <a:gd name="connsiteX5" fmla="*/ 90290 w 104568"/>
                <a:gd name="connsiteY5" fmla="*/ 3289 h 113670"/>
                <a:gd name="connsiteX6" fmla="*/ 93197 w 104568"/>
                <a:gd name="connsiteY6" fmla="*/ 8436 h 113670"/>
                <a:gd name="connsiteX7" fmla="*/ 98540 w 104568"/>
                <a:gd name="connsiteY7" fmla="*/ 44875 h 113670"/>
                <a:gd name="connsiteX8" fmla="*/ 83767 w 104568"/>
                <a:gd name="connsiteY8" fmla="*/ 110356 h 113670"/>
                <a:gd name="connsiteX9" fmla="*/ 0 w 104568"/>
                <a:gd name="connsiteY9" fmla="*/ 93045 h 11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568" h="113670">
                  <a:moveTo>
                    <a:pt x="0" y="93045"/>
                  </a:moveTo>
                  <a:cubicBezTo>
                    <a:pt x="3142" y="63899"/>
                    <a:pt x="4243" y="35366"/>
                    <a:pt x="8093" y="6134"/>
                  </a:cubicBezTo>
                  <a:cubicBezTo>
                    <a:pt x="8486" y="2150"/>
                    <a:pt x="12651" y="-781"/>
                    <a:pt x="16581" y="186"/>
                  </a:cubicBezTo>
                  <a:cubicBezTo>
                    <a:pt x="26325" y="2354"/>
                    <a:pt x="36933" y="3211"/>
                    <a:pt x="43220" y="3722"/>
                  </a:cubicBezTo>
                  <a:cubicBezTo>
                    <a:pt x="59171" y="5285"/>
                    <a:pt x="74416" y="4916"/>
                    <a:pt x="84475" y="2205"/>
                  </a:cubicBezTo>
                  <a:cubicBezTo>
                    <a:pt x="86439" y="1694"/>
                    <a:pt x="88560" y="2087"/>
                    <a:pt x="90290" y="3289"/>
                  </a:cubicBezTo>
                  <a:cubicBezTo>
                    <a:pt x="91940" y="4492"/>
                    <a:pt x="93040" y="6377"/>
                    <a:pt x="93197" y="8436"/>
                  </a:cubicBezTo>
                  <a:cubicBezTo>
                    <a:pt x="94219" y="20561"/>
                    <a:pt x="96418" y="32923"/>
                    <a:pt x="98540" y="44875"/>
                  </a:cubicBezTo>
                  <a:cubicBezTo>
                    <a:pt x="100819" y="65424"/>
                    <a:pt x="117243" y="110451"/>
                    <a:pt x="83767" y="110356"/>
                  </a:cubicBezTo>
                  <a:cubicBezTo>
                    <a:pt x="59486" y="113641"/>
                    <a:pt x="12415" y="120776"/>
                    <a:pt x="0" y="93045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0" name="Graphic 115">
              <a:extLst>
                <a:ext uri="{FF2B5EF4-FFF2-40B4-BE49-F238E27FC236}">
                  <a16:creationId xmlns:a16="http://schemas.microsoft.com/office/drawing/2014/main" id="{B616CFD4-D0B6-49E7-9D6A-CDBE263FA7A1}"/>
                </a:ext>
              </a:extLst>
            </p:cNvPr>
            <p:cNvGrpSpPr/>
            <p:nvPr/>
          </p:nvGrpSpPr>
          <p:grpSpPr>
            <a:xfrm>
              <a:off x="12974656" y="-1410057"/>
              <a:ext cx="235529" cy="557961"/>
              <a:chOff x="12974656" y="-1410057"/>
              <a:chExt cx="235529" cy="557961"/>
            </a:xfrm>
            <a:solidFill>
              <a:srgbClr val="FFFFFF"/>
            </a:solidFill>
          </p:grpSpPr>
          <p:sp>
            <p:nvSpPr>
              <p:cNvPr id="92" name="Freeform 206">
                <a:extLst>
                  <a:ext uri="{FF2B5EF4-FFF2-40B4-BE49-F238E27FC236}">
                    <a16:creationId xmlns:a16="http://schemas.microsoft.com/office/drawing/2014/main" id="{4F1459DA-FCF8-4538-B9A4-188682DF3039}"/>
                  </a:ext>
                </a:extLst>
              </p:cNvPr>
              <p:cNvSpPr/>
              <p:nvPr/>
            </p:nvSpPr>
            <p:spPr>
              <a:xfrm>
                <a:off x="12974656" y="-1080263"/>
                <a:ext cx="235529" cy="228168"/>
              </a:xfrm>
              <a:custGeom>
                <a:avLst/>
                <a:gdLst>
                  <a:gd name="connsiteX0" fmla="*/ 0 w 235529"/>
                  <a:gd name="connsiteY0" fmla="*/ 179292 h 228168"/>
                  <a:gd name="connsiteX1" fmla="*/ 17838 w 235529"/>
                  <a:gd name="connsiteY1" fmla="*/ 156740 h 228168"/>
                  <a:gd name="connsiteX2" fmla="*/ 29389 w 235529"/>
                  <a:gd name="connsiteY2" fmla="*/ 135059 h 228168"/>
                  <a:gd name="connsiteX3" fmla="*/ 52021 w 235529"/>
                  <a:gd name="connsiteY3" fmla="*/ 43567 h 228168"/>
                  <a:gd name="connsiteX4" fmla="*/ 71587 w 235529"/>
                  <a:gd name="connsiteY4" fmla="*/ 1054 h 228168"/>
                  <a:gd name="connsiteX5" fmla="*/ 174136 w 235529"/>
                  <a:gd name="connsiteY5" fmla="*/ 2406 h 228168"/>
                  <a:gd name="connsiteX6" fmla="*/ 180658 w 235529"/>
                  <a:gd name="connsiteY6" fmla="*/ 1981 h 228168"/>
                  <a:gd name="connsiteX7" fmla="*/ 191424 w 235529"/>
                  <a:gd name="connsiteY7" fmla="*/ 47103 h 228168"/>
                  <a:gd name="connsiteX8" fmla="*/ 231500 w 235529"/>
                  <a:gd name="connsiteY8" fmla="*/ 180471 h 228168"/>
                  <a:gd name="connsiteX9" fmla="*/ 232836 w 235529"/>
                  <a:gd name="connsiteY9" fmla="*/ 194891 h 228168"/>
                  <a:gd name="connsiteX10" fmla="*/ 0 w 235529"/>
                  <a:gd name="connsiteY10" fmla="*/ 179292 h 228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529" h="228168">
                    <a:moveTo>
                      <a:pt x="0" y="179292"/>
                    </a:moveTo>
                    <a:cubicBezTo>
                      <a:pt x="4557" y="170224"/>
                      <a:pt x="11473" y="163105"/>
                      <a:pt x="17838" y="156740"/>
                    </a:cubicBezTo>
                    <a:cubicBezTo>
                      <a:pt x="26403" y="149628"/>
                      <a:pt x="28839" y="143695"/>
                      <a:pt x="29389" y="135059"/>
                    </a:cubicBezTo>
                    <a:cubicBezTo>
                      <a:pt x="37562" y="104624"/>
                      <a:pt x="44870" y="73585"/>
                      <a:pt x="52021" y="43567"/>
                    </a:cubicBezTo>
                    <a:cubicBezTo>
                      <a:pt x="56421" y="34624"/>
                      <a:pt x="57050" y="-7118"/>
                      <a:pt x="71587" y="1054"/>
                    </a:cubicBezTo>
                    <a:cubicBezTo>
                      <a:pt x="96969" y="16535"/>
                      <a:pt x="145690" y="15781"/>
                      <a:pt x="174136" y="2406"/>
                    </a:cubicBezTo>
                    <a:cubicBezTo>
                      <a:pt x="176101" y="1196"/>
                      <a:pt x="178536" y="1047"/>
                      <a:pt x="180658" y="1981"/>
                    </a:cubicBezTo>
                    <a:cubicBezTo>
                      <a:pt x="189066" y="8575"/>
                      <a:pt x="188044" y="36054"/>
                      <a:pt x="191424" y="47103"/>
                    </a:cubicBezTo>
                    <a:cubicBezTo>
                      <a:pt x="200304" y="91415"/>
                      <a:pt x="202583" y="143506"/>
                      <a:pt x="231500" y="180471"/>
                    </a:cubicBezTo>
                    <a:cubicBezTo>
                      <a:pt x="237079" y="185492"/>
                      <a:pt x="236215" y="191307"/>
                      <a:pt x="232836" y="194891"/>
                    </a:cubicBezTo>
                    <a:cubicBezTo>
                      <a:pt x="197711" y="238260"/>
                      <a:pt x="12887" y="245293"/>
                      <a:pt x="0" y="1792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 207">
                <a:extLst>
                  <a:ext uri="{FF2B5EF4-FFF2-40B4-BE49-F238E27FC236}">
                    <a16:creationId xmlns:a16="http://schemas.microsoft.com/office/drawing/2014/main" id="{36EB60BA-3278-4D88-95B7-193EF2D7A71B}"/>
                  </a:ext>
                </a:extLst>
              </p:cNvPr>
              <p:cNvSpPr/>
              <p:nvPr/>
            </p:nvSpPr>
            <p:spPr>
              <a:xfrm>
                <a:off x="13052986" y="-1410057"/>
                <a:ext cx="85561" cy="205713"/>
              </a:xfrm>
              <a:custGeom>
                <a:avLst/>
                <a:gdLst>
                  <a:gd name="connsiteX0" fmla="*/ 330 w 85561"/>
                  <a:gd name="connsiteY0" fmla="*/ 41355 h 205713"/>
                  <a:gd name="connsiteX1" fmla="*/ 409 w 85561"/>
                  <a:gd name="connsiteY1" fmla="*/ 7015 h 205713"/>
                  <a:gd name="connsiteX2" fmla="*/ 7716 w 85561"/>
                  <a:gd name="connsiteY2" fmla="*/ 13 h 205713"/>
                  <a:gd name="connsiteX3" fmla="*/ 76947 w 85561"/>
                  <a:gd name="connsiteY3" fmla="*/ 1852 h 205713"/>
                  <a:gd name="connsiteX4" fmla="*/ 83862 w 85561"/>
                  <a:gd name="connsiteY4" fmla="*/ 8798 h 205713"/>
                  <a:gd name="connsiteX5" fmla="*/ 80719 w 85561"/>
                  <a:gd name="connsiteY5" fmla="*/ 199099 h 205713"/>
                  <a:gd name="connsiteX6" fmla="*/ 5595 w 85561"/>
                  <a:gd name="connsiteY6" fmla="*/ 199696 h 205713"/>
                  <a:gd name="connsiteX7" fmla="*/ 16 w 85561"/>
                  <a:gd name="connsiteY7" fmla="*/ 192820 h 205713"/>
                  <a:gd name="connsiteX8" fmla="*/ 330 w 85561"/>
                  <a:gd name="connsiteY8" fmla="*/ 41355 h 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561" h="205713">
                    <a:moveTo>
                      <a:pt x="330" y="41355"/>
                    </a:moveTo>
                    <a:lnTo>
                      <a:pt x="409" y="7015"/>
                    </a:lnTo>
                    <a:cubicBezTo>
                      <a:pt x="409" y="3156"/>
                      <a:pt x="3866" y="-238"/>
                      <a:pt x="7716" y="13"/>
                    </a:cubicBezTo>
                    <a:cubicBezTo>
                      <a:pt x="31055" y="940"/>
                      <a:pt x="54316" y="1561"/>
                      <a:pt x="76947" y="1852"/>
                    </a:cubicBezTo>
                    <a:cubicBezTo>
                      <a:pt x="80719" y="1899"/>
                      <a:pt x="83784" y="4987"/>
                      <a:pt x="83862" y="8798"/>
                    </a:cubicBezTo>
                    <a:cubicBezTo>
                      <a:pt x="81426" y="71899"/>
                      <a:pt x="90935" y="139974"/>
                      <a:pt x="80719" y="199099"/>
                    </a:cubicBezTo>
                    <a:cubicBezTo>
                      <a:pt x="58558" y="210737"/>
                      <a:pt x="30820" y="204434"/>
                      <a:pt x="5595" y="199696"/>
                    </a:cubicBezTo>
                    <a:cubicBezTo>
                      <a:pt x="2373" y="199020"/>
                      <a:pt x="16" y="196144"/>
                      <a:pt x="16" y="192820"/>
                    </a:cubicBezTo>
                    <a:cubicBezTo>
                      <a:pt x="-63" y="142324"/>
                      <a:pt x="173" y="90994"/>
                      <a:pt x="330" y="413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1" name="Freeform 208">
              <a:extLst>
                <a:ext uri="{FF2B5EF4-FFF2-40B4-BE49-F238E27FC236}">
                  <a16:creationId xmlns:a16="http://schemas.microsoft.com/office/drawing/2014/main" id="{DDAE9F22-5569-4C81-BB04-049162B78415}"/>
                </a:ext>
              </a:extLst>
            </p:cNvPr>
            <p:cNvSpPr/>
            <p:nvPr/>
          </p:nvSpPr>
          <p:spPr>
            <a:xfrm>
              <a:off x="12385364" y="-2723801"/>
              <a:ext cx="1562439" cy="2382784"/>
            </a:xfrm>
            <a:custGeom>
              <a:avLst/>
              <a:gdLst>
                <a:gd name="connsiteX0" fmla="*/ 1537688 w 1562439"/>
                <a:gd name="connsiteY0" fmla="*/ 91316 h 2382784"/>
                <a:gd name="connsiteX1" fmla="*/ 1522051 w 1562439"/>
                <a:gd name="connsiteY1" fmla="*/ 80597 h 2382784"/>
                <a:gd name="connsiteX2" fmla="*/ 909274 w 1562439"/>
                <a:gd name="connsiteY2" fmla="*/ 3344 h 2382784"/>
                <a:gd name="connsiteX3" fmla="*/ 780558 w 1562439"/>
                <a:gd name="connsiteY3" fmla="*/ 139282 h 2382784"/>
                <a:gd name="connsiteX4" fmla="*/ 618523 w 1562439"/>
                <a:gd name="connsiteY4" fmla="*/ 866748 h 2382784"/>
                <a:gd name="connsiteX5" fmla="*/ 160552 w 1562439"/>
                <a:gd name="connsiteY5" fmla="*/ 972628 h 2382784"/>
                <a:gd name="connsiteX6" fmla="*/ 115289 w 1562439"/>
                <a:gd name="connsiteY6" fmla="*/ 1066108 h 2382784"/>
                <a:gd name="connsiteX7" fmla="*/ 278660 w 1562439"/>
                <a:gd name="connsiteY7" fmla="*/ 1273422 h 2382784"/>
                <a:gd name="connsiteX8" fmla="*/ 647206 w 1562439"/>
                <a:gd name="connsiteY8" fmla="*/ 1319501 h 2382784"/>
                <a:gd name="connsiteX9" fmla="*/ 637383 w 1562439"/>
                <a:gd name="connsiteY9" fmla="*/ 1621301 h 2382784"/>
                <a:gd name="connsiteX10" fmla="*/ 629761 w 1562439"/>
                <a:gd name="connsiteY10" fmla="*/ 1645732 h 2382784"/>
                <a:gd name="connsiteX11" fmla="*/ 599193 w 1562439"/>
                <a:gd name="connsiteY11" fmla="*/ 1770927 h 2382784"/>
                <a:gd name="connsiteX12" fmla="*/ 597935 w 1562439"/>
                <a:gd name="connsiteY12" fmla="*/ 1775367 h 2382784"/>
                <a:gd name="connsiteX13" fmla="*/ 501673 w 1562439"/>
                <a:gd name="connsiteY13" fmla="*/ 1757812 h 2382784"/>
                <a:gd name="connsiteX14" fmla="*/ 417041 w 1562439"/>
                <a:gd name="connsiteY14" fmla="*/ 1748901 h 2382784"/>
                <a:gd name="connsiteX15" fmla="*/ 373743 w 1562439"/>
                <a:gd name="connsiteY15" fmla="*/ 1804929 h 2382784"/>
                <a:gd name="connsiteX16" fmla="*/ 371699 w 1562439"/>
                <a:gd name="connsiteY16" fmla="*/ 1863795 h 2382784"/>
                <a:gd name="connsiteX17" fmla="*/ 51560 w 1562439"/>
                <a:gd name="connsiteY17" fmla="*/ 1939625 h 2382784"/>
                <a:gd name="connsiteX18" fmla="*/ 16513 w 1562439"/>
                <a:gd name="connsiteY18" fmla="*/ 1979993 h 2382784"/>
                <a:gd name="connsiteX19" fmla="*/ 3861 w 1562439"/>
                <a:gd name="connsiteY19" fmla="*/ 2076043 h 2382784"/>
                <a:gd name="connsiteX20" fmla="*/ 19892 w 1562439"/>
                <a:gd name="connsiteY20" fmla="*/ 2096489 h 2382784"/>
                <a:gd name="connsiteX21" fmla="*/ 58553 w 1562439"/>
                <a:gd name="connsiteY21" fmla="*/ 2199297 h 2382784"/>
                <a:gd name="connsiteX22" fmla="*/ 89593 w 1562439"/>
                <a:gd name="connsiteY22" fmla="*/ 2090839 h 2382784"/>
                <a:gd name="connsiteX23" fmla="*/ 111753 w 1562439"/>
                <a:gd name="connsiteY23" fmla="*/ 2080639 h 2382784"/>
                <a:gd name="connsiteX24" fmla="*/ 124090 w 1562439"/>
                <a:gd name="connsiteY24" fmla="*/ 2074109 h 2382784"/>
                <a:gd name="connsiteX25" fmla="*/ 610823 w 1562439"/>
                <a:gd name="connsiteY25" fmla="*/ 1997681 h 2382784"/>
                <a:gd name="connsiteX26" fmla="*/ 554716 w 1562439"/>
                <a:gd name="connsiteY26" fmla="*/ 2218479 h 2382784"/>
                <a:gd name="connsiteX27" fmla="*/ 576875 w 1562439"/>
                <a:gd name="connsiteY27" fmla="*/ 2277179 h 2382784"/>
                <a:gd name="connsiteX28" fmla="*/ 612080 w 1562439"/>
                <a:gd name="connsiteY28" fmla="*/ 2382784 h 2382784"/>
                <a:gd name="connsiteX29" fmla="*/ 642176 w 1562439"/>
                <a:gd name="connsiteY29" fmla="*/ 2273729 h 2382784"/>
                <a:gd name="connsiteX30" fmla="*/ 658207 w 1562439"/>
                <a:gd name="connsiteY30" fmla="*/ 2253880 h 2382784"/>
                <a:gd name="connsiteX31" fmla="*/ 673530 w 1562439"/>
                <a:gd name="connsiteY31" fmla="*/ 2219956 h 2382784"/>
                <a:gd name="connsiteX32" fmla="*/ 703549 w 1562439"/>
                <a:gd name="connsiteY32" fmla="*/ 2099664 h 2382784"/>
                <a:gd name="connsiteX33" fmla="*/ 755491 w 1562439"/>
                <a:gd name="connsiteY33" fmla="*/ 1985988 h 2382784"/>
                <a:gd name="connsiteX34" fmla="*/ 832657 w 1562439"/>
                <a:gd name="connsiteY34" fmla="*/ 2016957 h 2382784"/>
                <a:gd name="connsiteX35" fmla="*/ 1082467 w 1562439"/>
                <a:gd name="connsiteY35" fmla="*/ 2076420 h 2382784"/>
                <a:gd name="connsiteX36" fmla="*/ 1157984 w 1562439"/>
                <a:gd name="connsiteY36" fmla="*/ 2099931 h 2382784"/>
                <a:gd name="connsiteX37" fmla="*/ 1277113 w 1562439"/>
                <a:gd name="connsiteY37" fmla="*/ 2159905 h 2382784"/>
                <a:gd name="connsiteX38" fmla="*/ 1319390 w 1562439"/>
                <a:gd name="connsiteY38" fmla="*/ 2259239 h 2382784"/>
                <a:gd name="connsiteX39" fmla="*/ 1346894 w 1562439"/>
                <a:gd name="connsiteY39" fmla="*/ 2148707 h 2382784"/>
                <a:gd name="connsiteX40" fmla="*/ 1348543 w 1562439"/>
                <a:gd name="connsiteY40" fmla="*/ 2120119 h 2382784"/>
                <a:gd name="connsiteX41" fmla="*/ 1335106 w 1562439"/>
                <a:gd name="connsiteY41" fmla="*/ 2040445 h 2382784"/>
                <a:gd name="connsiteX42" fmla="*/ 1276484 w 1562439"/>
                <a:gd name="connsiteY42" fmla="*/ 1992244 h 2382784"/>
                <a:gd name="connsiteX43" fmla="*/ 1219513 w 1562439"/>
                <a:gd name="connsiteY43" fmla="*/ 1967042 h 2382784"/>
                <a:gd name="connsiteX44" fmla="*/ 1187531 w 1562439"/>
                <a:gd name="connsiteY44" fmla="*/ 1903525 h 2382784"/>
                <a:gd name="connsiteX45" fmla="*/ 1193346 w 1562439"/>
                <a:gd name="connsiteY45" fmla="*/ 1869853 h 2382784"/>
                <a:gd name="connsiteX46" fmla="*/ 1078302 w 1562439"/>
                <a:gd name="connsiteY46" fmla="*/ 1784529 h 2382784"/>
                <a:gd name="connsiteX47" fmla="*/ 883342 w 1562439"/>
                <a:gd name="connsiteY47" fmla="*/ 1788710 h 2382784"/>
                <a:gd name="connsiteX48" fmla="*/ 825506 w 1562439"/>
                <a:gd name="connsiteY48" fmla="*/ 1793095 h 2382784"/>
                <a:gd name="connsiteX49" fmla="*/ 804290 w 1562439"/>
                <a:gd name="connsiteY49" fmla="*/ 1708856 h 2382784"/>
                <a:gd name="connsiteX50" fmla="*/ 783859 w 1562439"/>
                <a:gd name="connsiteY50" fmla="*/ 1620806 h 2382784"/>
                <a:gd name="connsiteX51" fmla="*/ 770578 w 1562439"/>
                <a:gd name="connsiteY51" fmla="*/ 1519467 h 2382784"/>
                <a:gd name="connsiteX52" fmla="*/ 772385 w 1562439"/>
                <a:gd name="connsiteY52" fmla="*/ 1322802 h 2382784"/>
                <a:gd name="connsiteX53" fmla="*/ 1220849 w 1562439"/>
                <a:gd name="connsiteY53" fmla="*/ 1283315 h 2382784"/>
                <a:gd name="connsiteX54" fmla="*/ 1371803 w 1562439"/>
                <a:gd name="connsiteY54" fmla="*/ 1164893 h 2382784"/>
                <a:gd name="connsiteX55" fmla="*/ 1435847 w 1562439"/>
                <a:gd name="connsiteY55" fmla="*/ 1141570 h 2382784"/>
                <a:gd name="connsiteX56" fmla="*/ 1547904 w 1562439"/>
                <a:gd name="connsiteY56" fmla="*/ 228149 h 2382784"/>
                <a:gd name="connsiteX57" fmla="*/ 1537688 w 1562439"/>
                <a:gd name="connsiteY57" fmla="*/ 91316 h 2382784"/>
                <a:gd name="connsiteX58" fmla="*/ 783073 w 1562439"/>
                <a:gd name="connsiteY58" fmla="*/ 294825 h 2382784"/>
                <a:gd name="connsiteX59" fmla="*/ 810812 w 1562439"/>
                <a:gd name="connsiteY59" fmla="*/ 131266 h 2382784"/>
                <a:gd name="connsiteX60" fmla="*/ 876584 w 1562439"/>
                <a:gd name="connsiteY60" fmla="*/ 35916 h 2382784"/>
                <a:gd name="connsiteX61" fmla="*/ 1434119 w 1562439"/>
                <a:gd name="connsiteY61" fmla="*/ 83568 h 2382784"/>
                <a:gd name="connsiteX62" fmla="*/ 1314125 w 1562439"/>
                <a:gd name="connsiteY62" fmla="*/ 1011541 h 2382784"/>
                <a:gd name="connsiteX63" fmla="*/ 651842 w 1562439"/>
                <a:gd name="connsiteY63" fmla="*/ 865852 h 2382784"/>
                <a:gd name="connsiteX64" fmla="*/ 783073 w 1562439"/>
                <a:gd name="connsiteY64" fmla="*/ 294825 h 2382784"/>
                <a:gd name="connsiteX65" fmla="*/ 181455 w 1562439"/>
                <a:gd name="connsiteY65" fmla="*/ 991252 h 2382784"/>
                <a:gd name="connsiteX66" fmla="*/ 231589 w 1562439"/>
                <a:gd name="connsiteY66" fmla="*/ 958444 h 2382784"/>
                <a:gd name="connsiteX67" fmla="*/ 1307524 w 1562439"/>
                <a:gd name="connsiteY67" fmla="*/ 1039273 h 2382784"/>
                <a:gd name="connsiteX68" fmla="*/ 317557 w 1562439"/>
                <a:gd name="connsiteY68" fmla="*/ 1063256 h 2382784"/>
                <a:gd name="connsiteX69" fmla="*/ 216895 w 1562439"/>
                <a:gd name="connsiteY69" fmla="*/ 1040892 h 2382784"/>
                <a:gd name="connsiteX70" fmla="*/ 181455 w 1562439"/>
                <a:gd name="connsiteY70" fmla="*/ 991252 h 2382784"/>
                <a:gd name="connsiteX71" fmla="*/ 397160 w 1562439"/>
                <a:gd name="connsiteY71" fmla="*/ 1852738 h 2382784"/>
                <a:gd name="connsiteX72" fmla="*/ 403289 w 1562439"/>
                <a:gd name="connsiteY72" fmla="*/ 1798533 h 2382784"/>
                <a:gd name="connsiteX73" fmla="*/ 441794 w 1562439"/>
                <a:gd name="connsiteY73" fmla="*/ 1775658 h 2382784"/>
                <a:gd name="connsiteX74" fmla="*/ 579390 w 1562439"/>
                <a:gd name="connsiteY74" fmla="*/ 1800128 h 2382784"/>
                <a:gd name="connsiteX75" fmla="*/ 571375 w 1562439"/>
                <a:gd name="connsiteY75" fmla="*/ 1811962 h 2382784"/>
                <a:gd name="connsiteX76" fmla="*/ 402740 w 1562439"/>
                <a:gd name="connsiteY76" fmla="*/ 1857186 h 2382784"/>
                <a:gd name="connsiteX77" fmla="*/ 397160 w 1562439"/>
                <a:gd name="connsiteY77" fmla="*/ 1852738 h 2382784"/>
                <a:gd name="connsiteX78" fmla="*/ 97687 w 1562439"/>
                <a:gd name="connsiteY78" fmla="*/ 2056570 h 2382784"/>
                <a:gd name="connsiteX79" fmla="*/ 31757 w 1562439"/>
                <a:gd name="connsiteY79" fmla="*/ 2070723 h 2382784"/>
                <a:gd name="connsiteX80" fmla="*/ 39930 w 1562439"/>
                <a:gd name="connsiteY80" fmla="*/ 2001343 h 2382784"/>
                <a:gd name="connsiteX81" fmla="*/ 65861 w 1562439"/>
                <a:gd name="connsiteY81" fmla="*/ 1963663 h 2382784"/>
                <a:gd name="connsiteX82" fmla="*/ 572868 w 1562439"/>
                <a:gd name="connsiteY82" fmla="*/ 1842656 h 2382784"/>
                <a:gd name="connsiteX83" fmla="*/ 636911 w 1562439"/>
                <a:gd name="connsiteY83" fmla="*/ 1884744 h 2382784"/>
                <a:gd name="connsiteX84" fmla="*/ 618759 w 1562439"/>
                <a:gd name="connsiteY84" fmla="*/ 1967545 h 2382784"/>
                <a:gd name="connsiteX85" fmla="*/ 97687 w 1562439"/>
                <a:gd name="connsiteY85" fmla="*/ 2056570 h 2382784"/>
                <a:gd name="connsiteX86" fmla="*/ 1067458 w 1562439"/>
                <a:gd name="connsiteY86" fmla="*/ 1813125 h 2382784"/>
                <a:gd name="connsiteX87" fmla="*/ 1167728 w 1562439"/>
                <a:gd name="connsiteY87" fmla="*/ 1882434 h 2382784"/>
                <a:gd name="connsiteX88" fmla="*/ 1019760 w 1562439"/>
                <a:gd name="connsiteY88" fmla="*/ 1890936 h 2382784"/>
                <a:gd name="connsiteX89" fmla="*/ 844838 w 1562439"/>
                <a:gd name="connsiteY89" fmla="*/ 1817982 h 2382784"/>
                <a:gd name="connsiteX90" fmla="*/ 1067458 w 1562439"/>
                <a:gd name="connsiteY90" fmla="*/ 1813125 h 2382784"/>
                <a:gd name="connsiteX91" fmla="*/ 1121208 w 1562439"/>
                <a:gd name="connsiteY91" fmla="*/ 1913929 h 2382784"/>
                <a:gd name="connsiteX92" fmla="*/ 1112485 w 1562439"/>
                <a:gd name="connsiteY92" fmla="*/ 1924538 h 2382784"/>
                <a:gd name="connsiteX93" fmla="*/ 1087889 w 1562439"/>
                <a:gd name="connsiteY93" fmla="*/ 1915517 h 2382784"/>
                <a:gd name="connsiteX94" fmla="*/ 1121208 w 1562439"/>
                <a:gd name="connsiteY94" fmla="*/ 1913929 h 2382784"/>
                <a:gd name="connsiteX95" fmla="*/ 840515 w 1562439"/>
                <a:gd name="connsiteY95" fmla="*/ 1848228 h 2382784"/>
                <a:gd name="connsiteX96" fmla="*/ 1294086 w 1562439"/>
                <a:gd name="connsiteY96" fmla="*/ 2031306 h 2382784"/>
                <a:gd name="connsiteX97" fmla="*/ 1320883 w 1562439"/>
                <a:gd name="connsiteY97" fmla="*/ 2134790 h 2382784"/>
                <a:gd name="connsiteX98" fmla="*/ 1198767 w 1562439"/>
                <a:gd name="connsiteY98" fmla="*/ 2090148 h 2382784"/>
                <a:gd name="connsiteX99" fmla="*/ 1050878 w 1562439"/>
                <a:gd name="connsiteY99" fmla="*/ 2039801 h 2382784"/>
                <a:gd name="connsiteX100" fmla="*/ 817648 w 1562439"/>
                <a:gd name="connsiteY100" fmla="*/ 1984857 h 2382784"/>
                <a:gd name="connsiteX101" fmla="*/ 767592 w 1562439"/>
                <a:gd name="connsiteY101" fmla="*/ 1958838 h 2382784"/>
                <a:gd name="connsiteX102" fmla="*/ 745668 w 1562439"/>
                <a:gd name="connsiteY102" fmla="*/ 1956017 h 2382784"/>
                <a:gd name="connsiteX103" fmla="*/ 697969 w 1562439"/>
                <a:gd name="connsiteY103" fmla="*/ 2010710 h 2382784"/>
                <a:gd name="connsiteX104" fmla="*/ 678166 w 1562439"/>
                <a:gd name="connsiteY104" fmla="*/ 2084694 h 2382784"/>
                <a:gd name="connsiteX105" fmla="*/ 651842 w 1562439"/>
                <a:gd name="connsiteY105" fmla="*/ 2201097 h 2382784"/>
                <a:gd name="connsiteX106" fmla="*/ 630783 w 1562439"/>
                <a:gd name="connsiteY106" fmla="*/ 2248803 h 2382784"/>
                <a:gd name="connsiteX107" fmla="*/ 585520 w 1562439"/>
                <a:gd name="connsiteY107" fmla="*/ 2249550 h 2382784"/>
                <a:gd name="connsiteX108" fmla="*/ 629996 w 1562439"/>
                <a:gd name="connsiteY108" fmla="*/ 2031220 h 2382784"/>
                <a:gd name="connsiteX109" fmla="*/ 664258 w 1562439"/>
                <a:gd name="connsiteY109" fmla="*/ 1890033 h 2382784"/>
                <a:gd name="connsiteX110" fmla="*/ 840515 w 1562439"/>
                <a:gd name="connsiteY110" fmla="*/ 1848228 h 2382784"/>
                <a:gd name="connsiteX111" fmla="*/ 815449 w 1562439"/>
                <a:gd name="connsiteY111" fmla="*/ 1828519 h 2382784"/>
                <a:gd name="connsiteX112" fmla="*/ 816470 w 1562439"/>
                <a:gd name="connsiteY112" fmla="*/ 1834232 h 2382784"/>
                <a:gd name="connsiteX113" fmla="*/ 595500 w 1562439"/>
                <a:gd name="connsiteY113" fmla="*/ 1825981 h 2382784"/>
                <a:gd name="connsiteX114" fmla="*/ 625517 w 1562439"/>
                <a:gd name="connsiteY114" fmla="*/ 1780420 h 2382784"/>
                <a:gd name="connsiteX115" fmla="*/ 657264 w 1562439"/>
                <a:gd name="connsiteY115" fmla="*/ 1650619 h 2382784"/>
                <a:gd name="connsiteX116" fmla="*/ 767121 w 1562439"/>
                <a:gd name="connsiteY116" fmla="*/ 1651948 h 2382784"/>
                <a:gd name="connsiteX117" fmla="*/ 815449 w 1562439"/>
                <a:gd name="connsiteY117" fmla="*/ 1828519 h 2382784"/>
                <a:gd name="connsiteX118" fmla="*/ 744489 w 1562439"/>
                <a:gd name="connsiteY118" fmla="*/ 1537297 h 2382784"/>
                <a:gd name="connsiteX119" fmla="*/ 755883 w 1562439"/>
                <a:gd name="connsiteY119" fmla="*/ 1621662 h 2382784"/>
                <a:gd name="connsiteX120" fmla="*/ 738674 w 1562439"/>
                <a:gd name="connsiteY120" fmla="*/ 1632003 h 2382784"/>
                <a:gd name="connsiteX121" fmla="*/ 665279 w 1562439"/>
                <a:gd name="connsiteY121" fmla="*/ 1622094 h 2382784"/>
                <a:gd name="connsiteX122" fmla="*/ 673294 w 1562439"/>
                <a:gd name="connsiteY122" fmla="*/ 1535340 h 2382784"/>
                <a:gd name="connsiteX123" fmla="*/ 744489 w 1562439"/>
                <a:gd name="connsiteY123" fmla="*/ 1537297 h 2382784"/>
                <a:gd name="connsiteX124" fmla="*/ 674709 w 1562439"/>
                <a:gd name="connsiteY124" fmla="*/ 1506556 h 2382784"/>
                <a:gd name="connsiteX125" fmla="*/ 675102 w 1562439"/>
                <a:gd name="connsiteY125" fmla="*/ 1320775 h 2382784"/>
                <a:gd name="connsiteX126" fmla="*/ 744489 w 1562439"/>
                <a:gd name="connsiteY126" fmla="*/ 1322613 h 2382784"/>
                <a:gd name="connsiteX127" fmla="*/ 744804 w 1562439"/>
                <a:gd name="connsiteY127" fmla="*/ 1506753 h 2382784"/>
                <a:gd name="connsiteX128" fmla="*/ 674709 w 1562439"/>
                <a:gd name="connsiteY128" fmla="*/ 1506556 h 2382784"/>
                <a:gd name="connsiteX129" fmla="*/ 1170557 w 1562439"/>
                <a:gd name="connsiteY129" fmla="*/ 1263827 h 2382784"/>
                <a:gd name="connsiteX130" fmla="*/ 272845 w 1562439"/>
                <a:gd name="connsiteY130" fmla="*/ 1243843 h 2382784"/>
                <a:gd name="connsiteX131" fmla="*/ 146957 w 1562439"/>
                <a:gd name="connsiteY131" fmla="*/ 1120345 h 2382784"/>
                <a:gd name="connsiteX132" fmla="*/ 150258 w 1562439"/>
                <a:gd name="connsiteY132" fmla="*/ 1027101 h 2382784"/>
                <a:gd name="connsiteX133" fmla="*/ 210765 w 1562439"/>
                <a:gd name="connsiteY133" fmla="*/ 1068144 h 2382784"/>
                <a:gd name="connsiteX134" fmla="*/ 1330077 w 1562439"/>
                <a:gd name="connsiteY134" fmla="*/ 1061032 h 2382784"/>
                <a:gd name="connsiteX135" fmla="*/ 1354122 w 1562439"/>
                <a:gd name="connsiteY135" fmla="*/ 1137248 h 2382784"/>
                <a:gd name="connsiteX136" fmla="*/ 1170557 w 1562439"/>
                <a:gd name="connsiteY136" fmla="*/ 1263827 h 2382784"/>
                <a:gd name="connsiteX137" fmla="*/ 1533916 w 1562439"/>
                <a:gd name="connsiteY137" fmla="*/ 173787 h 2382784"/>
                <a:gd name="connsiteX138" fmla="*/ 1494704 w 1562439"/>
                <a:gd name="connsiteY138" fmla="*/ 276029 h 2382784"/>
                <a:gd name="connsiteX139" fmla="*/ 1406929 w 1562439"/>
                <a:gd name="connsiteY139" fmla="*/ 1147456 h 2382784"/>
                <a:gd name="connsiteX140" fmla="*/ 1400092 w 1562439"/>
                <a:gd name="connsiteY140" fmla="*/ 1152296 h 2382784"/>
                <a:gd name="connsiteX141" fmla="*/ 1369132 w 1562439"/>
                <a:gd name="connsiteY141" fmla="*/ 1094555 h 2382784"/>
                <a:gd name="connsiteX142" fmla="*/ 1334792 w 1562439"/>
                <a:gd name="connsiteY142" fmla="*/ 228196 h 2382784"/>
                <a:gd name="connsiteX143" fmla="*/ 1512621 w 1562439"/>
                <a:gd name="connsiteY143" fmla="*/ 106859 h 2382784"/>
                <a:gd name="connsiteX144" fmla="*/ 1533916 w 1562439"/>
                <a:gd name="connsiteY144" fmla="*/ 173787 h 238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1562439" h="2382784">
                  <a:moveTo>
                    <a:pt x="1537688" y="91316"/>
                  </a:moveTo>
                  <a:cubicBezTo>
                    <a:pt x="1536117" y="84919"/>
                    <a:pt x="1528180" y="82263"/>
                    <a:pt x="1522051" y="80597"/>
                  </a:cubicBezTo>
                  <a:cubicBezTo>
                    <a:pt x="1325284" y="16444"/>
                    <a:pt x="1115865" y="-9936"/>
                    <a:pt x="909274" y="3344"/>
                  </a:cubicBezTo>
                  <a:cubicBezTo>
                    <a:pt x="821027" y="4735"/>
                    <a:pt x="795095" y="62036"/>
                    <a:pt x="780558" y="139282"/>
                  </a:cubicBezTo>
                  <a:cubicBezTo>
                    <a:pt x="718008" y="399857"/>
                    <a:pt x="806333" y="636308"/>
                    <a:pt x="618523" y="866748"/>
                  </a:cubicBezTo>
                  <a:cubicBezTo>
                    <a:pt x="523598" y="871659"/>
                    <a:pt x="214302" y="900970"/>
                    <a:pt x="160552" y="972628"/>
                  </a:cubicBezTo>
                  <a:cubicBezTo>
                    <a:pt x="132499" y="998662"/>
                    <a:pt x="112067" y="1025906"/>
                    <a:pt x="115289" y="1066108"/>
                  </a:cubicBezTo>
                  <a:cubicBezTo>
                    <a:pt x="116390" y="1194345"/>
                    <a:pt x="144443" y="1257155"/>
                    <a:pt x="278660" y="1273422"/>
                  </a:cubicBezTo>
                  <a:cubicBezTo>
                    <a:pt x="400146" y="1297672"/>
                    <a:pt x="523440" y="1313160"/>
                    <a:pt x="647206" y="1319501"/>
                  </a:cubicBezTo>
                  <a:cubicBezTo>
                    <a:pt x="646577" y="1420628"/>
                    <a:pt x="649956" y="1521141"/>
                    <a:pt x="637383" y="1621301"/>
                  </a:cubicBezTo>
                  <a:cubicBezTo>
                    <a:pt x="632197" y="1627736"/>
                    <a:pt x="632354" y="1637913"/>
                    <a:pt x="629761" y="1645732"/>
                  </a:cubicBezTo>
                  <a:cubicBezTo>
                    <a:pt x="620409" y="1684881"/>
                    <a:pt x="607208" y="1739393"/>
                    <a:pt x="599193" y="1770927"/>
                  </a:cubicBezTo>
                  <a:cubicBezTo>
                    <a:pt x="598642" y="1772318"/>
                    <a:pt x="598171" y="1773819"/>
                    <a:pt x="597935" y="1775367"/>
                  </a:cubicBezTo>
                  <a:cubicBezTo>
                    <a:pt x="565953" y="1769144"/>
                    <a:pt x="533734" y="1763753"/>
                    <a:pt x="501673" y="1757812"/>
                  </a:cubicBezTo>
                  <a:cubicBezTo>
                    <a:pt x="473699" y="1753671"/>
                    <a:pt x="445409" y="1743966"/>
                    <a:pt x="417041" y="1748901"/>
                  </a:cubicBezTo>
                  <a:cubicBezTo>
                    <a:pt x="389459" y="1754582"/>
                    <a:pt x="377514" y="1779406"/>
                    <a:pt x="373743" y="1804929"/>
                  </a:cubicBezTo>
                  <a:cubicBezTo>
                    <a:pt x="371699" y="1823891"/>
                    <a:pt x="364784" y="1845430"/>
                    <a:pt x="371699" y="1863795"/>
                  </a:cubicBezTo>
                  <a:cubicBezTo>
                    <a:pt x="265065" y="1888163"/>
                    <a:pt x="154894" y="1902944"/>
                    <a:pt x="51560" y="1939625"/>
                  </a:cubicBezTo>
                  <a:cubicBezTo>
                    <a:pt x="33014" y="1948033"/>
                    <a:pt x="22170" y="1960371"/>
                    <a:pt x="16513" y="1979993"/>
                  </a:cubicBezTo>
                  <a:cubicBezTo>
                    <a:pt x="8104" y="2011087"/>
                    <a:pt x="3154" y="2043785"/>
                    <a:pt x="3861" y="2076043"/>
                  </a:cubicBezTo>
                  <a:cubicBezTo>
                    <a:pt x="4725" y="2086785"/>
                    <a:pt x="10619" y="2092969"/>
                    <a:pt x="19892" y="2096489"/>
                  </a:cubicBezTo>
                  <a:cubicBezTo>
                    <a:pt x="-20444" y="2131128"/>
                    <a:pt x="4647" y="2199627"/>
                    <a:pt x="58553" y="2199297"/>
                  </a:cubicBezTo>
                  <a:cubicBezTo>
                    <a:pt x="117411" y="2199360"/>
                    <a:pt x="138942" y="2121242"/>
                    <a:pt x="89593" y="2090839"/>
                  </a:cubicBezTo>
                  <a:cubicBezTo>
                    <a:pt x="97137" y="2087798"/>
                    <a:pt x="104524" y="2084341"/>
                    <a:pt x="111753" y="2080639"/>
                  </a:cubicBezTo>
                  <a:cubicBezTo>
                    <a:pt x="113718" y="2079649"/>
                    <a:pt x="122283" y="2073551"/>
                    <a:pt x="124090" y="2074109"/>
                  </a:cubicBezTo>
                  <a:cubicBezTo>
                    <a:pt x="270487" y="2046072"/>
                    <a:pt x="453110" y="2027181"/>
                    <a:pt x="610823" y="1997681"/>
                  </a:cubicBezTo>
                  <a:cubicBezTo>
                    <a:pt x="591413" y="2071108"/>
                    <a:pt x="548586" y="2140078"/>
                    <a:pt x="554716" y="2218479"/>
                  </a:cubicBezTo>
                  <a:cubicBezTo>
                    <a:pt x="557152" y="2236780"/>
                    <a:pt x="553144" y="2273101"/>
                    <a:pt x="576875" y="2277179"/>
                  </a:cubicBezTo>
                  <a:cubicBezTo>
                    <a:pt x="532320" y="2310057"/>
                    <a:pt x="555894" y="2383012"/>
                    <a:pt x="612080" y="2382784"/>
                  </a:cubicBezTo>
                  <a:cubicBezTo>
                    <a:pt x="671487" y="2382808"/>
                    <a:pt x="692547" y="2303512"/>
                    <a:pt x="642176" y="2273729"/>
                  </a:cubicBezTo>
                  <a:cubicBezTo>
                    <a:pt x="650035" y="2270067"/>
                    <a:pt x="655300" y="2263380"/>
                    <a:pt x="658207" y="2253880"/>
                  </a:cubicBezTo>
                  <a:cubicBezTo>
                    <a:pt x="661822" y="2241763"/>
                    <a:pt x="667794" y="2231170"/>
                    <a:pt x="673530" y="2219956"/>
                  </a:cubicBezTo>
                  <a:cubicBezTo>
                    <a:pt x="692075" y="2182599"/>
                    <a:pt x="694355" y="2139827"/>
                    <a:pt x="703549" y="2099664"/>
                  </a:cubicBezTo>
                  <a:cubicBezTo>
                    <a:pt x="714392" y="2047376"/>
                    <a:pt x="711878" y="2023299"/>
                    <a:pt x="755491" y="1985988"/>
                  </a:cubicBezTo>
                  <a:cubicBezTo>
                    <a:pt x="776550" y="2005044"/>
                    <a:pt x="805782" y="2010875"/>
                    <a:pt x="832657" y="2016957"/>
                  </a:cubicBezTo>
                  <a:cubicBezTo>
                    <a:pt x="916189" y="2035738"/>
                    <a:pt x="999485" y="2055557"/>
                    <a:pt x="1082467" y="2076420"/>
                  </a:cubicBezTo>
                  <a:cubicBezTo>
                    <a:pt x="1108006" y="2082832"/>
                    <a:pt x="1134252" y="2088128"/>
                    <a:pt x="1157984" y="2099931"/>
                  </a:cubicBezTo>
                  <a:cubicBezTo>
                    <a:pt x="1198060" y="2119019"/>
                    <a:pt x="1234601" y="2146011"/>
                    <a:pt x="1277113" y="2159905"/>
                  </a:cubicBezTo>
                  <a:cubicBezTo>
                    <a:pt x="1241437" y="2196107"/>
                    <a:pt x="1267919" y="2259655"/>
                    <a:pt x="1319390" y="2259239"/>
                  </a:cubicBezTo>
                  <a:cubicBezTo>
                    <a:pt x="1380447" y="2259145"/>
                    <a:pt x="1400014" y="2176713"/>
                    <a:pt x="1346894" y="2148707"/>
                  </a:cubicBezTo>
                  <a:cubicBezTo>
                    <a:pt x="1350429" y="2140149"/>
                    <a:pt x="1349014" y="2129030"/>
                    <a:pt x="1348543" y="2120119"/>
                  </a:cubicBezTo>
                  <a:cubicBezTo>
                    <a:pt x="1347129" y="2093511"/>
                    <a:pt x="1343357" y="2065874"/>
                    <a:pt x="1335106" y="2040445"/>
                  </a:cubicBezTo>
                  <a:cubicBezTo>
                    <a:pt x="1327170" y="2011370"/>
                    <a:pt x="1301237" y="2003245"/>
                    <a:pt x="1276484" y="1992244"/>
                  </a:cubicBezTo>
                  <a:cubicBezTo>
                    <a:pt x="1257624" y="1983592"/>
                    <a:pt x="1238608" y="1975191"/>
                    <a:pt x="1219513" y="1967042"/>
                  </a:cubicBezTo>
                  <a:cubicBezTo>
                    <a:pt x="1224306" y="1941433"/>
                    <a:pt x="1211497" y="1915187"/>
                    <a:pt x="1187531" y="1903525"/>
                  </a:cubicBezTo>
                  <a:cubicBezTo>
                    <a:pt x="1197746" y="1895384"/>
                    <a:pt x="1196724" y="1881122"/>
                    <a:pt x="1193346" y="1869853"/>
                  </a:cubicBezTo>
                  <a:cubicBezTo>
                    <a:pt x="1172993" y="1792718"/>
                    <a:pt x="1160419" y="1775807"/>
                    <a:pt x="1078302" y="1784529"/>
                  </a:cubicBezTo>
                  <a:cubicBezTo>
                    <a:pt x="1013394" y="1788694"/>
                    <a:pt x="948329" y="1789983"/>
                    <a:pt x="883342" y="1788710"/>
                  </a:cubicBezTo>
                  <a:cubicBezTo>
                    <a:pt x="863933" y="1788380"/>
                    <a:pt x="844445" y="1788671"/>
                    <a:pt x="825506" y="1793095"/>
                  </a:cubicBezTo>
                  <a:cubicBezTo>
                    <a:pt x="816313" y="1765631"/>
                    <a:pt x="809398" y="1737365"/>
                    <a:pt x="804290" y="1708856"/>
                  </a:cubicBezTo>
                  <a:cubicBezTo>
                    <a:pt x="799260" y="1687183"/>
                    <a:pt x="798475" y="1635390"/>
                    <a:pt x="783859" y="1620806"/>
                  </a:cubicBezTo>
                  <a:cubicBezTo>
                    <a:pt x="782916" y="1586733"/>
                    <a:pt x="772307" y="1553595"/>
                    <a:pt x="770578" y="1519467"/>
                  </a:cubicBezTo>
                  <a:cubicBezTo>
                    <a:pt x="776786" y="1454975"/>
                    <a:pt x="771364" y="1388048"/>
                    <a:pt x="772385" y="1322802"/>
                  </a:cubicBezTo>
                  <a:cubicBezTo>
                    <a:pt x="922633" y="1322880"/>
                    <a:pt x="1073037" y="1310040"/>
                    <a:pt x="1220849" y="1283315"/>
                  </a:cubicBezTo>
                  <a:cubicBezTo>
                    <a:pt x="1296837" y="1271072"/>
                    <a:pt x="1340607" y="1234335"/>
                    <a:pt x="1371803" y="1164893"/>
                  </a:cubicBezTo>
                  <a:cubicBezTo>
                    <a:pt x="1399621" y="1194416"/>
                    <a:pt x="1435297" y="1184420"/>
                    <a:pt x="1435847" y="1141570"/>
                  </a:cubicBezTo>
                  <a:cubicBezTo>
                    <a:pt x="1477888" y="830427"/>
                    <a:pt x="1385870" y="518153"/>
                    <a:pt x="1547904" y="228149"/>
                  </a:cubicBezTo>
                  <a:cubicBezTo>
                    <a:pt x="1565428" y="185110"/>
                    <a:pt x="1572500" y="127683"/>
                    <a:pt x="1537688" y="91316"/>
                  </a:cubicBezTo>
                  <a:close/>
                  <a:moveTo>
                    <a:pt x="783073" y="294825"/>
                  </a:moveTo>
                  <a:cubicBezTo>
                    <a:pt x="787002" y="239646"/>
                    <a:pt x="798789" y="185150"/>
                    <a:pt x="810812" y="131266"/>
                  </a:cubicBezTo>
                  <a:cubicBezTo>
                    <a:pt x="819613" y="91764"/>
                    <a:pt x="832657" y="47397"/>
                    <a:pt x="876584" y="35916"/>
                  </a:cubicBezTo>
                  <a:cubicBezTo>
                    <a:pt x="1062350" y="13536"/>
                    <a:pt x="1253539" y="36686"/>
                    <a:pt x="1434119" y="83568"/>
                  </a:cubicBezTo>
                  <a:cubicBezTo>
                    <a:pt x="1159870" y="242930"/>
                    <a:pt x="1233736" y="755233"/>
                    <a:pt x="1314125" y="1011541"/>
                  </a:cubicBezTo>
                  <a:cubicBezTo>
                    <a:pt x="1108556" y="912710"/>
                    <a:pt x="879885" y="862410"/>
                    <a:pt x="651842" y="865852"/>
                  </a:cubicBezTo>
                  <a:cubicBezTo>
                    <a:pt x="784487" y="707094"/>
                    <a:pt x="779772" y="490241"/>
                    <a:pt x="783073" y="294825"/>
                  </a:cubicBezTo>
                  <a:close/>
                  <a:moveTo>
                    <a:pt x="181455" y="991252"/>
                  </a:moveTo>
                  <a:cubicBezTo>
                    <a:pt x="196385" y="976966"/>
                    <a:pt x="211787" y="964063"/>
                    <a:pt x="231589" y="958444"/>
                  </a:cubicBezTo>
                  <a:cubicBezTo>
                    <a:pt x="584812" y="853735"/>
                    <a:pt x="975597" y="875140"/>
                    <a:pt x="1307524" y="1039273"/>
                  </a:cubicBezTo>
                  <a:cubicBezTo>
                    <a:pt x="984712" y="1114334"/>
                    <a:pt x="643669" y="1120652"/>
                    <a:pt x="317557" y="1063256"/>
                  </a:cubicBezTo>
                  <a:cubicBezTo>
                    <a:pt x="283768" y="1056773"/>
                    <a:pt x="250213" y="1049355"/>
                    <a:pt x="216895" y="1040892"/>
                  </a:cubicBezTo>
                  <a:cubicBezTo>
                    <a:pt x="190570" y="1037301"/>
                    <a:pt x="162123" y="1020060"/>
                    <a:pt x="181455" y="991252"/>
                  </a:cubicBezTo>
                  <a:close/>
                  <a:moveTo>
                    <a:pt x="397160" y="1852738"/>
                  </a:moveTo>
                  <a:cubicBezTo>
                    <a:pt x="396531" y="1834696"/>
                    <a:pt x="399832" y="1816237"/>
                    <a:pt x="403289" y="1798533"/>
                  </a:cubicBezTo>
                  <a:cubicBezTo>
                    <a:pt x="407925" y="1777622"/>
                    <a:pt x="422228" y="1773285"/>
                    <a:pt x="441794" y="1775658"/>
                  </a:cubicBezTo>
                  <a:cubicBezTo>
                    <a:pt x="487843" y="1781575"/>
                    <a:pt x="533420" y="1792804"/>
                    <a:pt x="579390" y="1800128"/>
                  </a:cubicBezTo>
                  <a:cubicBezTo>
                    <a:pt x="576325" y="1803821"/>
                    <a:pt x="573497" y="1807931"/>
                    <a:pt x="571375" y="1811962"/>
                  </a:cubicBezTo>
                  <a:cubicBezTo>
                    <a:pt x="518726" y="1835898"/>
                    <a:pt x="458925" y="1843316"/>
                    <a:pt x="402740" y="1857186"/>
                  </a:cubicBezTo>
                  <a:cubicBezTo>
                    <a:pt x="402582" y="1857209"/>
                    <a:pt x="397317" y="1858428"/>
                    <a:pt x="397160" y="1852738"/>
                  </a:cubicBezTo>
                  <a:close/>
                  <a:moveTo>
                    <a:pt x="97687" y="2056570"/>
                  </a:moveTo>
                  <a:cubicBezTo>
                    <a:pt x="77649" y="2066888"/>
                    <a:pt x="54467" y="2076852"/>
                    <a:pt x="31757" y="2070723"/>
                  </a:cubicBezTo>
                  <a:cubicBezTo>
                    <a:pt x="32072" y="2047486"/>
                    <a:pt x="34429" y="2024030"/>
                    <a:pt x="39930" y="2001343"/>
                  </a:cubicBezTo>
                  <a:cubicBezTo>
                    <a:pt x="44330" y="1981195"/>
                    <a:pt x="45273" y="1971985"/>
                    <a:pt x="65861" y="1963663"/>
                  </a:cubicBezTo>
                  <a:cubicBezTo>
                    <a:pt x="231511" y="1911116"/>
                    <a:pt x="407376" y="1895746"/>
                    <a:pt x="572868" y="1842656"/>
                  </a:cubicBezTo>
                  <a:cubicBezTo>
                    <a:pt x="587248" y="1864620"/>
                    <a:pt x="612237" y="1877853"/>
                    <a:pt x="636911" y="1884744"/>
                  </a:cubicBezTo>
                  <a:cubicBezTo>
                    <a:pt x="631254" y="1912436"/>
                    <a:pt x="625517" y="1940121"/>
                    <a:pt x="618759" y="1967545"/>
                  </a:cubicBezTo>
                  <a:cubicBezTo>
                    <a:pt x="447452" y="2007370"/>
                    <a:pt x="265458" y="2007127"/>
                    <a:pt x="97687" y="2056570"/>
                  </a:cubicBezTo>
                  <a:close/>
                  <a:moveTo>
                    <a:pt x="1067458" y="1813125"/>
                  </a:moveTo>
                  <a:cubicBezTo>
                    <a:pt x="1146275" y="1805566"/>
                    <a:pt x="1148397" y="1806257"/>
                    <a:pt x="1167728" y="1882434"/>
                  </a:cubicBezTo>
                  <a:cubicBezTo>
                    <a:pt x="1118615" y="1886780"/>
                    <a:pt x="1068952" y="1886952"/>
                    <a:pt x="1019760" y="1890936"/>
                  </a:cubicBezTo>
                  <a:cubicBezTo>
                    <a:pt x="960902" y="1868344"/>
                    <a:pt x="899451" y="1849186"/>
                    <a:pt x="844838" y="1817982"/>
                  </a:cubicBezTo>
                  <a:cubicBezTo>
                    <a:pt x="918861" y="1814846"/>
                    <a:pt x="993356" y="1819082"/>
                    <a:pt x="1067458" y="1813125"/>
                  </a:cubicBezTo>
                  <a:close/>
                  <a:moveTo>
                    <a:pt x="1121208" y="1913929"/>
                  </a:moveTo>
                  <a:cubicBezTo>
                    <a:pt x="1117986" y="1917065"/>
                    <a:pt x="1115000" y="1920609"/>
                    <a:pt x="1112485" y="1924538"/>
                  </a:cubicBezTo>
                  <a:cubicBezTo>
                    <a:pt x="1104313" y="1921505"/>
                    <a:pt x="1096141" y="1918495"/>
                    <a:pt x="1087889" y="1915517"/>
                  </a:cubicBezTo>
                  <a:cubicBezTo>
                    <a:pt x="1099048" y="1915045"/>
                    <a:pt x="1110128" y="1914527"/>
                    <a:pt x="1121208" y="1913929"/>
                  </a:cubicBezTo>
                  <a:close/>
                  <a:moveTo>
                    <a:pt x="840515" y="1848228"/>
                  </a:moveTo>
                  <a:cubicBezTo>
                    <a:pt x="988013" y="1918024"/>
                    <a:pt x="1148161" y="1957628"/>
                    <a:pt x="1294086" y="2031306"/>
                  </a:cubicBezTo>
                  <a:cubicBezTo>
                    <a:pt x="1316954" y="2040877"/>
                    <a:pt x="1320412" y="2111593"/>
                    <a:pt x="1320883" y="2134790"/>
                  </a:cubicBezTo>
                  <a:cubicBezTo>
                    <a:pt x="1284106" y="2146114"/>
                    <a:pt x="1231772" y="2106422"/>
                    <a:pt x="1198767" y="2090148"/>
                  </a:cubicBezTo>
                  <a:cubicBezTo>
                    <a:pt x="1153504" y="2062558"/>
                    <a:pt x="1101720" y="2052107"/>
                    <a:pt x="1050878" y="2039801"/>
                  </a:cubicBezTo>
                  <a:cubicBezTo>
                    <a:pt x="973397" y="2020289"/>
                    <a:pt x="895444" y="2003025"/>
                    <a:pt x="817648" y="1984857"/>
                  </a:cubicBezTo>
                  <a:cubicBezTo>
                    <a:pt x="799889" y="1980307"/>
                    <a:pt x="779300" y="1974099"/>
                    <a:pt x="767592" y="1958838"/>
                  </a:cubicBezTo>
                  <a:cubicBezTo>
                    <a:pt x="762328" y="1952049"/>
                    <a:pt x="753055" y="1947884"/>
                    <a:pt x="745668" y="1956017"/>
                  </a:cubicBezTo>
                  <a:cubicBezTo>
                    <a:pt x="729795" y="1973800"/>
                    <a:pt x="708971" y="1989116"/>
                    <a:pt x="697969" y="2010710"/>
                  </a:cubicBezTo>
                  <a:cubicBezTo>
                    <a:pt x="686339" y="2033483"/>
                    <a:pt x="683038" y="2059902"/>
                    <a:pt x="678166" y="2084694"/>
                  </a:cubicBezTo>
                  <a:cubicBezTo>
                    <a:pt x="669052" y="2123309"/>
                    <a:pt x="666223" y="2163975"/>
                    <a:pt x="651842" y="2201097"/>
                  </a:cubicBezTo>
                  <a:cubicBezTo>
                    <a:pt x="644220" y="2216789"/>
                    <a:pt x="634868" y="2231657"/>
                    <a:pt x="630783" y="2248803"/>
                  </a:cubicBezTo>
                  <a:cubicBezTo>
                    <a:pt x="615931" y="2250234"/>
                    <a:pt x="600528" y="2249809"/>
                    <a:pt x="585520" y="2249550"/>
                  </a:cubicBezTo>
                  <a:cubicBezTo>
                    <a:pt x="570510" y="2172721"/>
                    <a:pt x="604693" y="2101589"/>
                    <a:pt x="629996" y="2031220"/>
                  </a:cubicBezTo>
                  <a:cubicBezTo>
                    <a:pt x="644769" y="1985030"/>
                    <a:pt x="654592" y="1937504"/>
                    <a:pt x="664258" y="1890033"/>
                  </a:cubicBezTo>
                  <a:cubicBezTo>
                    <a:pt x="716750" y="1894072"/>
                    <a:pt x="806254" y="1894473"/>
                    <a:pt x="840515" y="1848228"/>
                  </a:cubicBezTo>
                  <a:close/>
                  <a:moveTo>
                    <a:pt x="815449" y="1828519"/>
                  </a:moveTo>
                  <a:cubicBezTo>
                    <a:pt x="818199" y="1831843"/>
                    <a:pt x="818748" y="1831191"/>
                    <a:pt x="816470" y="1834232"/>
                  </a:cubicBezTo>
                  <a:cubicBezTo>
                    <a:pt x="774664" y="1874057"/>
                    <a:pt x="628818" y="1879770"/>
                    <a:pt x="595500" y="1825981"/>
                  </a:cubicBezTo>
                  <a:cubicBezTo>
                    <a:pt x="602965" y="1809031"/>
                    <a:pt x="625203" y="1800859"/>
                    <a:pt x="625517" y="1780420"/>
                  </a:cubicBezTo>
                  <a:cubicBezTo>
                    <a:pt x="636990" y="1737231"/>
                    <a:pt x="646734" y="1694043"/>
                    <a:pt x="657264" y="1650619"/>
                  </a:cubicBezTo>
                  <a:cubicBezTo>
                    <a:pt x="685003" y="1667671"/>
                    <a:pt x="737574" y="1666493"/>
                    <a:pt x="767121" y="1651948"/>
                  </a:cubicBezTo>
                  <a:cubicBezTo>
                    <a:pt x="780166" y="1710451"/>
                    <a:pt x="778357" y="1778825"/>
                    <a:pt x="815449" y="1828519"/>
                  </a:cubicBezTo>
                  <a:close/>
                  <a:moveTo>
                    <a:pt x="744489" y="1537297"/>
                  </a:moveTo>
                  <a:cubicBezTo>
                    <a:pt x="746769" y="1565641"/>
                    <a:pt x="755334" y="1593279"/>
                    <a:pt x="755883" y="1621662"/>
                  </a:cubicBezTo>
                  <a:cubicBezTo>
                    <a:pt x="754076" y="1631060"/>
                    <a:pt x="746769" y="1630895"/>
                    <a:pt x="738674" y="1632003"/>
                  </a:cubicBezTo>
                  <a:cubicBezTo>
                    <a:pt x="714314" y="1635445"/>
                    <a:pt x="685318" y="1639602"/>
                    <a:pt x="665279" y="1622094"/>
                  </a:cubicBezTo>
                  <a:cubicBezTo>
                    <a:pt x="668344" y="1593200"/>
                    <a:pt x="669601" y="1564180"/>
                    <a:pt x="673294" y="1535340"/>
                  </a:cubicBezTo>
                  <a:cubicBezTo>
                    <a:pt x="701427" y="1539726"/>
                    <a:pt x="717614" y="1542468"/>
                    <a:pt x="744489" y="1537297"/>
                  </a:cubicBezTo>
                  <a:close/>
                  <a:moveTo>
                    <a:pt x="674709" y="1506556"/>
                  </a:moveTo>
                  <a:cubicBezTo>
                    <a:pt x="674631" y="1444626"/>
                    <a:pt x="674867" y="1382705"/>
                    <a:pt x="675102" y="1320775"/>
                  </a:cubicBezTo>
                  <a:cubicBezTo>
                    <a:pt x="698205" y="1321702"/>
                    <a:pt x="721307" y="1322323"/>
                    <a:pt x="744489" y="1322613"/>
                  </a:cubicBezTo>
                  <a:cubicBezTo>
                    <a:pt x="745196" y="1383993"/>
                    <a:pt x="745275" y="1445373"/>
                    <a:pt x="744804" y="1506753"/>
                  </a:cubicBezTo>
                  <a:cubicBezTo>
                    <a:pt x="727123" y="1517015"/>
                    <a:pt x="694512" y="1510682"/>
                    <a:pt x="674709" y="1506556"/>
                  </a:cubicBezTo>
                  <a:close/>
                  <a:moveTo>
                    <a:pt x="1170557" y="1263827"/>
                  </a:moveTo>
                  <a:cubicBezTo>
                    <a:pt x="873442" y="1311172"/>
                    <a:pt x="567603" y="1304634"/>
                    <a:pt x="272845" y="1243843"/>
                  </a:cubicBezTo>
                  <a:cubicBezTo>
                    <a:pt x="190649" y="1231883"/>
                    <a:pt x="153716" y="1207177"/>
                    <a:pt x="146957" y="1120345"/>
                  </a:cubicBezTo>
                  <a:cubicBezTo>
                    <a:pt x="144443" y="1090146"/>
                    <a:pt x="136506" y="1055586"/>
                    <a:pt x="150258" y="1027101"/>
                  </a:cubicBezTo>
                  <a:cubicBezTo>
                    <a:pt x="160552" y="1052867"/>
                    <a:pt x="185698" y="1062227"/>
                    <a:pt x="210765" y="1068144"/>
                  </a:cubicBezTo>
                  <a:cubicBezTo>
                    <a:pt x="575697" y="1152886"/>
                    <a:pt x="966481" y="1150905"/>
                    <a:pt x="1330077" y="1061032"/>
                  </a:cubicBezTo>
                  <a:cubicBezTo>
                    <a:pt x="1338093" y="1086453"/>
                    <a:pt x="1344064" y="1112511"/>
                    <a:pt x="1354122" y="1137248"/>
                  </a:cubicBezTo>
                  <a:cubicBezTo>
                    <a:pt x="1317032" y="1231491"/>
                    <a:pt x="1266033" y="1251906"/>
                    <a:pt x="1170557" y="1263827"/>
                  </a:cubicBezTo>
                  <a:close/>
                  <a:moveTo>
                    <a:pt x="1533916" y="173787"/>
                  </a:moveTo>
                  <a:cubicBezTo>
                    <a:pt x="1529987" y="210531"/>
                    <a:pt x="1510342" y="243315"/>
                    <a:pt x="1494704" y="276029"/>
                  </a:cubicBezTo>
                  <a:cubicBezTo>
                    <a:pt x="1364338" y="549201"/>
                    <a:pt x="1450778" y="858874"/>
                    <a:pt x="1406929" y="1147456"/>
                  </a:cubicBezTo>
                  <a:cubicBezTo>
                    <a:pt x="1405830" y="1153954"/>
                    <a:pt x="1406615" y="1155722"/>
                    <a:pt x="1400092" y="1152296"/>
                  </a:cubicBezTo>
                  <a:cubicBezTo>
                    <a:pt x="1380604" y="1140069"/>
                    <a:pt x="1375654" y="1115057"/>
                    <a:pt x="1369132" y="1094555"/>
                  </a:cubicBezTo>
                  <a:cubicBezTo>
                    <a:pt x="1280571" y="830600"/>
                    <a:pt x="1212440" y="491184"/>
                    <a:pt x="1334792" y="228196"/>
                  </a:cubicBezTo>
                  <a:cubicBezTo>
                    <a:pt x="1365988" y="162707"/>
                    <a:pt x="1430896" y="80715"/>
                    <a:pt x="1512621" y="106859"/>
                  </a:cubicBezTo>
                  <a:cubicBezTo>
                    <a:pt x="1533759" y="120745"/>
                    <a:pt x="1536196" y="150653"/>
                    <a:pt x="1533916" y="17378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433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11C586-7366-B145-93A3-05D749BE16A9}"/>
              </a:ext>
            </a:extLst>
          </p:cNvPr>
          <p:cNvSpPr/>
          <p:nvPr userDrawn="1"/>
        </p:nvSpPr>
        <p:spPr>
          <a:xfrm>
            <a:off x="0" y="-11574"/>
            <a:ext cx="10058400" cy="7783974"/>
          </a:xfrm>
          <a:custGeom>
            <a:avLst/>
            <a:gdLst>
              <a:gd name="connsiteX0" fmla="*/ 0 w 10058400"/>
              <a:gd name="connsiteY0" fmla="*/ 0 h 7772400"/>
              <a:gd name="connsiteX1" fmla="*/ 10058400 w 10058400"/>
              <a:gd name="connsiteY1" fmla="*/ 0 h 7772400"/>
              <a:gd name="connsiteX2" fmla="*/ 10058400 w 10058400"/>
              <a:gd name="connsiteY2" fmla="*/ 7772400 h 7772400"/>
              <a:gd name="connsiteX3" fmla="*/ 0 w 10058400"/>
              <a:gd name="connsiteY3" fmla="*/ 7772400 h 7772400"/>
              <a:gd name="connsiteX4" fmla="*/ 0 w 10058400"/>
              <a:gd name="connsiteY4" fmla="*/ 0 h 7772400"/>
              <a:gd name="connsiteX0" fmla="*/ 7905509 w 10058400"/>
              <a:gd name="connsiteY0" fmla="*/ 0 h 7783974"/>
              <a:gd name="connsiteX1" fmla="*/ 10058400 w 10058400"/>
              <a:gd name="connsiteY1" fmla="*/ 11574 h 7783974"/>
              <a:gd name="connsiteX2" fmla="*/ 10058400 w 10058400"/>
              <a:gd name="connsiteY2" fmla="*/ 7783974 h 7783974"/>
              <a:gd name="connsiteX3" fmla="*/ 0 w 10058400"/>
              <a:gd name="connsiteY3" fmla="*/ 7783974 h 7783974"/>
              <a:gd name="connsiteX4" fmla="*/ 7905509 w 10058400"/>
              <a:gd name="connsiteY4" fmla="*/ 0 h 778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7783974">
                <a:moveTo>
                  <a:pt x="7905509" y="0"/>
                </a:moveTo>
                <a:lnTo>
                  <a:pt x="10058400" y="11574"/>
                </a:lnTo>
                <a:lnTo>
                  <a:pt x="10058400" y="7783974"/>
                </a:lnTo>
                <a:lnTo>
                  <a:pt x="0" y="7783974"/>
                </a:lnTo>
                <a:lnTo>
                  <a:pt x="7905509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47C3D-70ED-A34C-B8BF-289717DFDCA3}"/>
              </a:ext>
            </a:extLst>
          </p:cNvPr>
          <p:cNvCxnSpPr>
            <a:cxnSpLocks/>
            <a:stCxn id="4" idx="0"/>
            <a:endCxn id="4" idx="3"/>
          </p:cNvCxnSpPr>
          <p:nvPr userDrawn="1"/>
        </p:nvCxnSpPr>
        <p:spPr>
          <a:xfrm flipH="1">
            <a:off x="0" y="-11574"/>
            <a:ext cx="7905509" cy="7783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aphic 25">
            <a:extLst>
              <a:ext uri="{FF2B5EF4-FFF2-40B4-BE49-F238E27FC236}">
                <a16:creationId xmlns:a16="http://schemas.microsoft.com/office/drawing/2014/main" id="{907114BF-F160-4D0F-A821-DE66CCAB25A5}"/>
              </a:ext>
            </a:extLst>
          </p:cNvPr>
          <p:cNvGrpSpPr/>
          <p:nvPr userDrawn="1"/>
        </p:nvGrpSpPr>
        <p:grpSpPr>
          <a:xfrm>
            <a:off x="3120197" y="-269964"/>
            <a:ext cx="4090060" cy="2602617"/>
            <a:chOff x="8763214" y="752448"/>
            <a:chExt cx="3084155" cy="1962532"/>
          </a:xfrm>
        </p:grpSpPr>
        <p:sp>
          <p:nvSpPr>
            <p:cNvPr id="8" name="Freeform 94">
              <a:extLst>
                <a:ext uri="{FF2B5EF4-FFF2-40B4-BE49-F238E27FC236}">
                  <a16:creationId xmlns:a16="http://schemas.microsoft.com/office/drawing/2014/main" id="{A23BD092-40A7-4EEC-98D9-E92D34EE2090}"/>
                </a:ext>
              </a:extLst>
            </p:cNvPr>
            <p:cNvSpPr/>
            <p:nvPr/>
          </p:nvSpPr>
          <p:spPr>
            <a:xfrm>
              <a:off x="9679641" y="2615312"/>
              <a:ext cx="1297968" cy="75951"/>
            </a:xfrm>
            <a:custGeom>
              <a:avLst/>
              <a:gdLst>
                <a:gd name="connsiteX0" fmla="*/ 1297464 w 1297968"/>
                <a:gd name="connsiteY0" fmla="*/ 62087 h 75951"/>
                <a:gd name="connsiteX1" fmla="*/ 1190625 w 1297968"/>
                <a:gd name="connsiteY1" fmla="*/ 353 h 75951"/>
                <a:gd name="connsiteX2" fmla="*/ 468998 w 1297968"/>
                <a:gd name="connsiteY2" fmla="*/ 7190 h 75951"/>
                <a:gd name="connsiteX3" fmla="*/ 38467 w 1297968"/>
                <a:gd name="connsiteY3" fmla="*/ 12895 h 75951"/>
                <a:gd name="connsiteX4" fmla="*/ 25 w 1297968"/>
                <a:gd name="connsiteY4" fmla="*/ 68774 h 75951"/>
                <a:gd name="connsiteX5" fmla="*/ 4802 w 1297968"/>
                <a:gd name="connsiteY5" fmla="*/ 75948 h 75951"/>
                <a:gd name="connsiteX6" fmla="*/ 570525 w 1297968"/>
                <a:gd name="connsiteY6" fmla="*/ 73253 h 75951"/>
                <a:gd name="connsiteX7" fmla="*/ 1290871 w 1297968"/>
                <a:gd name="connsiteY7" fmla="*/ 71658 h 75951"/>
                <a:gd name="connsiteX8" fmla="*/ 1297464 w 1297968"/>
                <a:gd name="connsiteY8" fmla="*/ 62087 h 7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968" h="75951">
                  <a:moveTo>
                    <a:pt x="1297464" y="62087"/>
                  </a:moveTo>
                  <a:cubicBezTo>
                    <a:pt x="1275461" y="1595"/>
                    <a:pt x="1248091" y="-1462"/>
                    <a:pt x="1190625" y="353"/>
                  </a:cubicBezTo>
                  <a:cubicBezTo>
                    <a:pt x="951298" y="1060"/>
                    <a:pt x="689858" y="3591"/>
                    <a:pt x="468998" y="7190"/>
                  </a:cubicBezTo>
                  <a:cubicBezTo>
                    <a:pt x="327316" y="10482"/>
                    <a:pt x="181272" y="8903"/>
                    <a:pt x="38467" y="12895"/>
                  </a:cubicBezTo>
                  <a:cubicBezTo>
                    <a:pt x="6885" y="15174"/>
                    <a:pt x="205" y="38386"/>
                    <a:pt x="25" y="68774"/>
                  </a:cubicBezTo>
                  <a:cubicBezTo>
                    <a:pt x="-188" y="72648"/>
                    <a:pt x="920" y="76066"/>
                    <a:pt x="4802" y="75948"/>
                  </a:cubicBezTo>
                  <a:cubicBezTo>
                    <a:pt x="197429" y="74777"/>
                    <a:pt x="391288" y="73897"/>
                    <a:pt x="570525" y="73253"/>
                  </a:cubicBezTo>
                  <a:cubicBezTo>
                    <a:pt x="860780" y="72349"/>
                    <a:pt x="1035254" y="71516"/>
                    <a:pt x="1290871" y="71658"/>
                  </a:cubicBezTo>
                  <a:cubicBezTo>
                    <a:pt x="1295578" y="71799"/>
                    <a:pt x="1299373" y="66519"/>
                    <a:pt x="1297464" y="62087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95">
              <a:extLst>
                <a:ext uri="{FF2B5EF4-FFF2-40B4-BE49-F238E27FC236}">
                  <a16:creationId xmlns:a16="http://schemas.microsoft.com/office/drawing/2014/main" id="{9FB789C5-E435-4A11-B875-504DBBD8FF4E}"/>
                </a:ext>
              </a:extLst>
            </p:cNvPr>
            <p:cNvSpPr/>
            <p:nvPr/>
          </p:nvSpPr>
          <p:spPr>
            <a:xfrm>
              <a:off x="9780105" y="2464789"/>
              <a:ext cx="417042" cy="163740"/>
            </a:xfrm>
            <a:custGeom>
              <a:avLst/>
              <a:gdLst>
                <a:gd name="connsiteX0" fmla="*/ 416130 w 417042"/>
                <a:gd name="connsiteY0" fmla="*/ 146648 h 163740"/>
                <a:gd name="connsiteX1" fmla="*/ 393271 w 417042"/>
                <a:gd name="connsiteY1" fmla="*/ 66448 h 163740"/>
                <a:gd name="connsiteX2" fmla="*/ 382788 w 417042"/>
                <a:gd name="connsiteY2" fmla="*/ 14223 h 163740"/>
                <a:gd name="connsiteX3" fmla="*/ 372423 w 417042"/>
                <a:gd name="connsiteY3" fmla="*/ 8148 h 163740"/>
                <a:gd name="connsiteX4" fmla="*/ 280177 w 417042"/>
                <a:gd name="connsiteY4" fmla="*/ 4628 h 163740"/>
                <a:gd name="connsiteX5" fmla="*/ 13975 w 417042"/>
                <a:gd name="connsiteY5" fmla="*/ 14600 h 163740"/>
                <a:gd name="connsiteX6" fmla="*/ 97 w 417042"/>
                <a:gd name="connsiteY6" fmla="*/ 25381 h 163740"/>
                <a:gd name="connsiteX7" fmla="*/ 9842 w 417042"/>
                <a:gd name="connsiteY7" fmla="*/ 114319 h 163740"/>
                <a:gd name="connsiteX8" fmla="*/ 12812 w 417042"/>
                <a:gd name="connsiteY8" fmla="*/ 152258 h 163740"/>
                <a:gd name="connsiteX9" fmla="*/ 12002 w 417042"/>
                <a:gd name="connsiteY9" fmla="*/ 159865 h 163740"/>
                <a:gd name="connsiteX10" fmla="*/ 18407 w 417042"/>
                <a:gd name="connsiteY10" fmla="*/ 163739 h 163740"/>
                <a:gd name="connsiteX11" fmla="*/ 36779 w 417042"/>
                <a:gd name="connsiteY11" fmla="*/ 163448 h 163740"/>
                <a:gd name="connsiteX12" fmla="*/ 409357 w 417042"/>
                <a:gd name="connsiteY12" fmla="*/ 157115 h 163740"/>
                <a:gd name="connsiteX13" fmla="*/ 416130 w 417042"/>
                <a:gd name="connsiteY13" fmla="*/ 146648 h 1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7042" h="163740">
                  <a:moveTo>
                    <a:pt x="416130" y="146648"/>
                  </a:moveTo>
                  <a:cubicBezTo>
                    <a:pt x="402858" y="122421"/>
                    <a:pt x="398756" y="93543"/>
                    <a:pt x="393271" y="66448"/>
                  </a:cubicBezTo>
                  <a:cubicBezTo>
                    <a:pt x="390591" y="49152"/>
                    <a:pt x="385067" y="31487"/>
                    <a:pt x="382788" y="14223"/>
                  </a:cubicBezTo>
                  <a:cubicBezTo>
                    <a:pt x="382348" y="9005"/>
                    <a:pt x="377044" y="6789"/>
                    <a:pt x="372423" y="8148"/>
                  </a:cubicBezTo>
                  <a:cubicBezTo>
                    <a:pt x="341730" y="8093"/>
                    <a:pt x="310595" y="6184"/>
                    <a:pt x="280177" y="4628"/>
                  </a:cubicBezTo>
                  <a:cubicBezTo>
                    <a:pt x="191230" y="966"/>
                    <a:pt x="103856" y="-7348"/>
                    <a:pt x="13975" y="14600"/>
                  </a:cubicBezTo>
                  <a:cubicBezTo>
                    <a:pt x="8474" y="16415"/>
                    <a:pt x="-1065" y="17531"/>
                    <a:pt x="97" y="25381"/>
                  </a:cubicBezTo>
                  <a:cubicBezTo>
                    <a:pt x="4537" y="54943"/>
                    <a:pt x="5763" y="84647"/>
                    <a:pt x="9842" y="114319"/>
                  </a:cubicBezTo>
                  <a:cubicBezTo>
                    <a:pt x="11319" y="126170"/>
                    <a:pt x="17173" y="142294"/>
                    <a:pt x="12812" y="152258"/>
                  </a:cubicBezTo>
                  <a:cubicBezTo>
                    <a:pt x="11099" y="154427"/>
                    <a:pt x="10745" y="157390"/>
                    <a:pt x="12002" y="159865"/>
                  </a:cubicBezTo>
                  <a:cubicBezTo>
                    <a:pt x="13212" y="162278"/>
                    <a:pt x="15711" y="163786"/>
                    <a:pt x="18407" y="163739"/>
                  </a:cubicBezTo>
                  <a:lnTo>
                    <a:pt x="36779" y="163448"/>
                  </a:lnTo>
                  <a:cubicBezTo>
                    <a:pt x="160269" y="161437"/>
                    <a:pt x="284986" y="158867"/>
                    <a:pt x="409357" y="157115"/>
                  </a:cubicBezTo>
                  <a:cubicBezTo>
                    <a:pt x="414731" y="157633"/>
                    <a:pt x="418975" y="151410"/>
                    <a:pt x="416130" y="146648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6">
              <a:extLst>
                <a:ext uri="{FF2B5EF4-FFF2-40B4-BE49-F238E27FC236}">
                  <a16:creationId xmlns:a16="http://schemas.microsoft.com/office/drawing/2014/main" id="{039B3D88-AF1E-4E83-B91C-91B07D750BF1}"/>
                </a:ext>
              </a:extLst>
            </p:cNvPr>
            <p:cNvSpPr/>
            <p:nvPr/>
          </p:nvSpPr>
          <p:spPr>
            <a:xfrm>
              <a:off x="10321624" y="2473276"/>
              <a:ext cx="349568" cy="143913"/>
            </a:xfrm>
            <a:custGeom>
              <a:avLst/>
              <a:gdLst>
                <a:gd name="connsiteX0" fmla="*/ 347120 w 349568"/>
                <a:gd name="connsiteY0" fmla="*/ 82911 h 143913"/>
                <a:gd name="connsiteX1" fmla="*/ 195561 w 349568"/>
                <a:gd name="connsiteY1" fmla="*/ 38787 h 143913"/>
                <a:gd name="connsiteX2" fmla="*/ 105955 w 349568"/>
                <a:gd name="connsiteY2" fmla="*/ 7968 h 143913"/>
                <a:gd name="connsiteX3" fmla="*/ 90042 w 349568"/>
                <a:gd name="connsiteY3" fmla="*/ 738 h 143913"/>
                <a:gd name="connsiteX4" fmla="*/ 79913 w 349568"/>
                <a:gd name="connsiteY4" fmla="*/ 7622 h 143913"/>
                <a:gd name="connsiteX5" fmla="*/ 76809 w 349568"/>
                <a:gd name="connsiteY5" fmla="*/ 23032 h 143913"/>
                <a:gd name="connsiteX6" fmla="*/ 32639 w 349568"/>
                <a:gd name="connsiteY6" fmla="*/ 36870 h 143913"/>
                <a:gd name="connsiteX7" fmla="*/ 9143 w 349568"/>
                <a:gd name="connsiteY7" fmla="*/ 38434 h 143913"/>
                <a:gd name="connsiteX8" fmla="*/ 3336 w 349568"/>
                <a:gd name="connsiteY8" fmla="*/ 53851 h 143913"/>
                <a:gd name="connsiteX9" fmla="*/ 76346 w 349568"/>
                <a:gd name="connsiteY9" fmla="*/ 74149 h 143913"/>
                <a:gd name="connsiteX10" fmla="*/ 247488 w 349568"/>
                <a:gd name="connsiteY10" fmla="*/ 143913 h 143913"/>
                <a:gd name="connsiteX11" fmla="*/ 346484 w 349568"/>
                <a:gd name="connsiteY11" fmla="*/ 142735 h 143913"/>
                <a:gd name="connsiteX12" fmla="*/ 347120 w 349568"/>
                <a:gd name="connsiteY12" fmla="*/ 82911 h 14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568" h="143913">
                  <a:moveTo>
                    <a:pt x="347120" y="82911"/>
                  </a:moveTo>
                  <a:cubicBezTo>
                    <a:pt x="295399" y="69010"/>
                    <a:pt x="251495" y="56861"/>
                    <a:pt x="195561" y="38787"/>
                  </a:cubicBezTo>
                  <a:cubicBezTo>
                    <a:pt x="166690" y="29106"/>
                    <a:pt x="133301" y="19433"/>
                    <a:pt x="105955" y="7968"/>
                  </a:cubicBezTo>
                  <a:cubicBezTo>
                    <a:pt x="100116" y="5500"/>
                    <a:pt x="94914" y="3135"/>
                    <a:pt x="90042" y="738"/>
                  </a:cubicBezTo>
                  <a:cubicBezTo>
                    <a:pt x="85382" y="-1729"/>
                    <a:pt x="79308" y="2349"/>
                    <a:pt x="79913" y="7622"/>
                  </a:cubicBezTo>
                  <a:cubicBezTo>
                    <a:pt x="80196" y="11999"/>
                    <a:pt x="77823" y="18018"/>
                    <a:pt x="76809" y="23032"/>
                  </a:cubicBezTo>
                  <a:cubicBezTo>
                    <a:pt x="61839" y="28996"/>
                    <a:pt x="39074" y="37011"/>
                    <a:pt x="32639" y="36870"/>
                  </a:cubicBezTo>
                  <a:cubicBezTo>
                    <a:pt x="25865" y="36721"/>
                    <a:pt x="19484" y="36241"/>
                    <a:pt x="9143" y="38434"/>
                  </a:cubicBezTo>
                  <a:cubicBezTo>
                    <a:pt x="1174" y="40123"/>
                    <a:pt x="-3572" y="49490"/>
                    <a:pt x="3336" y="53851"/>
                  </a:cubicBezTo>
                  <a:cubicBezTo>
                    <a:pt x="15861" y="61788"/>
                    <a:pt x="73242" y="72813"/>
                    <a:pt x="76346" y="74149"/>
                  </a:cubicBezTo>
                  <a:cubicBezTo>
                    <a:pt x="123305" y="94549"/>
                    <a:pt x="242875" y="144047"/>
                    <a:pt x="247488" y="143913"/>
                  </a:cubicBezTo>
                  <a:cubicBezTo>
                    <a:pt x="277906" y="143599"/>
                    <a:pt x="316065" y="143018"/>
                    <a:pt x="346484" y="142735"/>
                  </a:cubicBezTo>
                  <a:cubicBezTo>
                    <a:pt x="351097" y="142813"/>
                    <a:pt x="349871" y="83634"/>
                    <a:pt x="347120" y="82911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aphic 25">
              <a:extLst>
                <a:ext uri="{FF2B5EF4-FFF2-40B4-BE49-F238E27FC236}">
                  <a16:creationId xmlns:a16="http://schemas.microsoft.com/office/drawing/2014/main" id="{DA0D7AEF-FBD3-4993-B768-5898D2D84BA2}"/>
                </a:ext>
              </a:extLst>
            </p:cNvPr>
            <p:cNvGrpSpPr/>
            <p:nvPr/>
          </p:nvGrpSpPr>
          <p:grpSpPr>
            <a:xfrm>
              <a:off x="8775274" y="765281"/>
              <a:ext cx="3056512" cy="1934059"/>
              <a:chOff x="8775274" y="765281"/>
              <a:chExt cx="3056512" cy="1934059"/>
            </a:xfrm>
            <a:solidFill>
              <a:srgbClr val="FFFFFF"/>
            </a:solidFill>
          </p:grpSpPr>
          <p:sp>
            <p:nvSpPr>
              <p:cNvPr id="24" name="Freeform 98">
                <a:extLst>
                  <a:ext uri="{FF2B5EF4-FFF2-40B4-BE49-F238E27FC236}">
                    <a16:creationId xmlns:a16="http://schemas.microsoft.com/office/drawing/2014/main" id="{75B1B1C1-B529-43C7-B921-1F788B3DEA99}"/>
                  </a:ext>
                </a:extLst>
              </p:cNvPr>
              <p:cNvSpPr/>
              <p:nvPr/>
            </p:nvSpPr>
            <p:spPr>
              <a:xfrm>
                <a:off x="10183370" y="2555745"/>
                <a:ext cx="353160" cy="65860"/>
              </a:xfrm>
              <a:custGeom>
                <a:avLst/>
                <a:gdLst>
                  <a:gd name="connsiteX0" fmla="*/ 349743 w 353160"/>
                  <a:gd name="connsiteY0" fmla="*/ 45861 h 65860"/>
                  <a:gd name="connsiteX1" fmla="*/ 225702 w 353160"/>
                  <a:gd name="connsiteY1" fmla="*/ 127 h 65860"/>
                  <a:gd name="connsiteX2" fmla="*/ 803 w 353160"/>
                  <a:gd name="connsiteY2" fmla="*/ 3262 h 65860"/>
                  <a:gd name="connsiteX3" fmla="*/ 2052 w 353160"/>
                  <a:gd name="connsiteY3" fmla="*/ 17045 h 65860"/>
                  <a:gd name="connsiteX4" fmla="*/ 22459 w 353160"/>
                  <a:gd name="connsiteY4" fmla="*/ 62300 h 65860"/>
                  <a:gd name="connsiteX5" fmla="*/ 28684 w 353160"/>
                  <a:gd name="connsiteY5" fmla="*/ 65860 h 65860"/>
                  <a:gd name="connsiteX6" fmla="*/ 342851 w 353160"/>
                  <a:gd name="connsiteY6" fmla="*/ 61884 h 65860"/>
                  <a:gd name="connsiteX7" fmla="*/ 349743 w 353160"/>
                  <a:gd name="connsiteY7" fmla="*/ 45861 h 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3160" h="65860">
                    <a:moveTo>
                      <a:pt x="349743" y="45861"/>
                    </a:moveTo>
                    <a:cubicBezTo>
                      <a:pt x="303749" y="32424"/>
                      <a:pt x="263476" y="15073"/>
                      <a:pt x="225702" y="127"/>
                    </a:cubicBezTo>
                    <a:cubicBezTo>
                      <a:pt x="224068" y="-517"/>
                      <a:pt x="67196" y="1408"/>
                      <a:pt x="803" y="3262"/>
                    </a:cubicBezTo>
                    <a:cubicBezTo>
                      <a:pt x="-1335" y="4983"/>
                      <a:pt x="1400" y="14382"/>
                      <a:pt x="2052" y="17045"/>
                    </a:cubicBezTo>
                    <a:cubicBezTo>
                      <a:pt x="5604" y="31379"/>
                      <a:pt x="21187" y="60061"/>
                      <a:pt x="22459" y="62300"/>
                    </a:cubicBezTo>
                    <a:cubicBezTo>
                      <a:pt x="23725" y="64532"/>
                      <a:pt x="26121" y="65899"/>
                      <a:pt x="28684" y="65860"/>
                    </a:cubicBezTo>
                    <a:cubicBezTo>
                      <a:pt x="151592" y="64100"/>
                      <a:pt x="247831" y="62874"/>
                      <a:pt x="342851" y="61884"/>
                    </a:cubicBezTo>
                    <a:cubicBezTo>
                      <a:pt x="350694" y="61892"/>
                      <a:pt x="357499" y="48022"/>
                      <a:pt x="349743" y="458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99">
                <a:extLst>
                  <a:ext uri="{FF2B5EF4-FFF2-40B4-BE49-F238E27FC236}">
                    <a16:creationId xmlns:a16="http://schemas.microsoft.com/office/drawing/2014/main" id="{14967519-7080-4156-BBA4-5E9DB0478BBB}"/>
                  </a:ext>
                </a:extLst>
              </p:cNvPr>
              <p:cNvSpPr/>
              <p:nvPr/>
            </p:nvSpPr>
            <p:spPr>
              <a:xfrm>
                <a:off x="8775274" y="765281"/>
                <a:ext cx="3056512" cy="1934059"/>
              </a:xfrm>
              <a:custGeom>
                <a:avLst/>
                <a:gdLst>
                  <a:gd name="connsiteX0" fmla="*/ 3055231 w 3056512"/>
                  <a:gd name="connsiteY0" fmla="*/ 1473602 h 1934059"/>
                  <a:gd name="connsiteX1" fmla="*/ 3045833 w 3056512"/>
                  <a:gd name="connsiteY1" fmla="*/ 239484 h 1934059"/>
                  <a:gd name="connsiteX2" fmla="*/ 2973790 w 3056512"/>
                  <a:gd name="connsiteY2" fmla="*/ 35259 h 1934059"/>
                  <a:gd name="connsiteX3" fmla="*/ 2913651 w 3056512"/>
                  <a:gd name="connsiteY3" fmla="*/ 3308 h 1934059"/>
                  <a:gd name="connsiteX4" fmla="*/ 375870 w 3056512"/>
                  <a:gd name="connsiteY4" fmla="*/ 11449 h 1934059"/>
                  <a:gd name="connsiteX5" fmla="*/ 191691 w 3056512"/>
                  <a:gd name="connsiteY5" fmla="*/ 13327 h 1934059"/>
                  <a:gd name="connsiteX6" fmla="*/ 58881 w 3056512"/>
                  <a:gd name="connsiteY6" fmla="*/ 46527 h 1934059"/>
                  <a:gd name="connsiteX7" fmla="*/ 5634 w 3056512"/>
                  <a:gd name="connsiteY7" fmla="*/ 126712 h 1934059"/>
                  <a:gd name="connsiteX8" fmla="*/ 0 w 3056512"/>
                  <a:gd name="connsiteY8" fmla="*/ 330937 h 1934059"/>
                  <a:gd name="connsiteX9" fmla="*/ 10648 w 3056512"/>
                  <a:gd name="connsiteY9" fmla="*/ 1576960 h 1934059"/>
                  <a:gd name="connsiteX10" fmla="*/ 12526 w 3056512"/>
                  <a:gd name="connsiteY10" fmla="*/ 1726060 h 1934059"/>
                  <a:gd name="connsiteX11" fmla="*/ 23425 w 3056512"/>
                  <a:gd name="connsiteY11" fmla="*/ 1794968 h 1934059"/>
                  <a:gd name="connsiteX12" fmla="*/ 83941 w 3056512"/>
                  <a:gd name="connsiteY12" fmla="*/ 1905854 h 1934059"/>
                  <a:gd name="connsiteX13" fmla="*/ 145336 w 3056512"/>
                  <a:gd name="connsiteY13" fmla="*/ 1929562 h 1934059"/>
                  <a:gd name="connsiteX14" fmla="*/ 477986 w 3056512"/>
                  <a:gd name="connsiteY14" fmla="*/ 1934041 h 1934059"/>
                  <a:gd name="connsiteX15" fmla="*/ 902097 w 3056512"/>
                  <a:gd name="connsiteY15" fmla="*/ 1927778 h 1934059"/>
                  <a:gd name="connsiteX16" fmla="*/ 904132 w 3056512"/>
                  <a:gd name="connsiteY16" fmla="*/ 1922773 h 1934059"/>
                  <a:gd name="connsiteX17" fmla="*/ 905295 w 3056512"/>
                  <a:gd name="connsiteY17" fmla="*/ 1902554 h 1934059"/>
                  <a:gd name="connsiteX18" fmla="*/ 919636 w 3056512"/>
                  <a:gd name="connsiteY18" fmla="*/ 1870768 h 1934059"/>
                  <a:gd name="connsiteX19" fmla="*/ 992057 w 3056512"/>
                  <a:gd name="connsiteY19" fmla="*/ 1863695 h 1934059"/>
                  <a:gd name="connsiteX20" fmla="*/ 1012967 w 3056512"/>
                  <a:gd name="connsiteY20" fmla="*/ 1859295 h 1934059"/>
                  <a:gd name="connsiteX21" fmla="*/ 1002516 w 3056512"/>
                  <a:gd name="connsiteY21" fmla="*/ 1805922 h 1934059"/>
                  <a:gd name="connsiteX22" fmla="*/ 992937 w 3056512"/>
                  <a:gd name="connsiteY22" fmla="*/ 1791204 h 1934059"/>
                  <a:gd name="connsiteX23" fmla="*/ 303834 w 3056512"/>
                  <a:gd name="connsiteY23" fmla="*/ 1798096 h 1934059"/>
                  <a:gd name="connsiteX24" fmla="*/ 254030 w 3056512"/>
                  <a:gd name="connsiteY24" fmla="*/ 1799274 h 1934059"/>
                  <a:gd name="connsiteX25" fmla="*/ 181099 w 3056512"/>
                  <a:gd name="connsiteY25" fmla="*/ 1730728 h 1934059"/>
                  <a:gd name="connsiteX26" fmla="*/ 167276 w 3056512"/>
                  <a:gd name="connsiteY26" fmla="*/ 898505 h 1934059"/>
                  <a:gd name="connsiteX27" fmla="*/ 165398 w 3056512"/>
                  <a:gd name="connsiteY27" fmla="*/ 778850 h 1934059"/>
                  <a:gd name="connsiteX28" fmla="*/ 159339 w 3056512"/>
                  <a:gd name="connsiteY28" fmla="*/ 248348 h 1934059"/>
                  <a:gd name="connsiteX29" fmla="*/ 260615 w 3056512"/>
                  <a:gd name="connsiteY29" fmla="*/ 150270 h 1934059"/>
                  <a:gd name="connsiteX30" fmla="*/ 286303 w 3056512"/>
                  <a:gd name="connsiteY30" fmla="*/ 151135 h 1934059"/>
                  <a:gd name="connsiteX31" fmla="*/ 1989017 w 3056512"/>
                  <a:gd name="connsiteY31" fmla="*/ 137980 h 1934059"/>
                  <a:gd name="connsiteX32" fmla="*/ 2794404 w 3056512"/>
                  <a:gd name="connsiteY32" fmla="*/ 137996 h 1934059"/>
                  <a:gd name="connsiteX33" fmla="*/ 2884105 w 3056512"/>
                  <a:gd name="connsiteY33" fmla="*/ 224569 h 1934059"/>
                  <a:gd name="connsiteX34" fmla="*/ 2879217 w 3056512"/>
                  <a:gd name="connsiteY34" fmla="*/ 265785 h 1934059"/>
                  <a:gd name="connsiteX35" fmla="*/ 2892371 w 3056512"/>
                  <a:gd name="connsiteY35" fmla="*/ 1646497 h 1934059"/>
                  <a:gd name="connsiteX36" fmla="*/ 2896026 w 3056512"/>
                  <a:gd name="connsiteY36" fmla="*/ 1689221 h 1934059"/>
                  <a:gd name="connsiteX37" fmla="*/ 2802286 w 3056512"/>
                  <a:gd name="connsiteY37" fmla="*/ 1788029 h 1934059"/>
                  <a:gd name="connsiteX38" fmla="*/ 2754234 w 3056512"/>
                  <a:gd name="connsiteY38" fmla="*/ 1784768 h 1934059"/>
                  <a:gd name="connsiteX39" fmla="*/ 2719469 w 3056512"/>
                  <a:gd name="connsiteY39" fmla="*/ 1784321 h 1934059"/>
                  <a:gd name="connsiteX40" fmla="*/ 1918860 w 3056512"/>
                  <a:gd name="connsiteY40" fmla="*/ 1787456 h 1934059"/>
                  <a:gd name="connsiteX41" fmla="*/ 1903152 w 3056512"/>
                  <a:gd name="connsiteY41" fmla="*/ 1792736 h 1934059"/>
                  <a:gd name="connsiteX42" fmla="*/ 1896307 w 3056512"/>
                  <a:gd name="connsiteY42" fmla="*/ 1841952 h 1934059"/>
                  <a:gd name="connsiteX43" fmla="*/ 1909320 w 3056512"/>
                  <a:gd name="connsiteY43" fmla="*/ 1850784 h 1934059"/>
                  <a:gd name="connsiteX44" fmla="*/ 2071677 w 3056512"/>
                  <a:gd name="connsiteY44" fmla="*/ 1849551 h 1934059"/>
                  <a:gd name="connsiteX45" fmla="*/ 2156576 w 3056512"/>
                  <a:gd name="connsiteY45" fmla="*/ 1854030 h 1934059"/>
                  <a:gd name="connsiteX46" fmla="*/ 2203599 w 3056512"/>
                  <a:gd name="connsiteY46" fmla="*/ 1914522 h 1934059"/>
                  <a:gd name="connsiteX47" fmla="*/ 2210640 w 3056512"/>
                  <a:gd name="connsiteY47" fmla="*/ 1921704 h 1934059"/>
                  <a:gd name="connsiteX48" fmla="*/ 2852279 w 3056512"/>
                  <a:gd name="connsiteY48" fmla="*/ 1924651 h 1934059"/>
                  <a:gd name="connsiteX49" fmla="*/ 2947504 w 3056512"/>
                  <a:gd name="connsiteY49" fmla="*/ 1893328 h 1934059"/>
                  <a:gd name="connsiteX50" fmla="*/ 3023932 w 3056512"/>
                  <a:gd name="connsiteY50" fmla="*/ 1811887 h 1934059"/>
                  <a:gd name="connsiteX51" fmla="*/ 3056512 w 3056512"/>
                  <a:gd name="connsiteY51" fmla="*/ 1715413 h 1934059"/>
                  <a:gd name="connsiteX52" fmla="*/ 3055231 w 3056512"/>
                  <a:gd name="connsiteY52" fmla="*/ 1473602 h 193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3056512" h="1934059">
                    <a:moveTo>
                      <a:pt x="3055231" y="1473602"/>
                    </a:moveTo>
                    <a:cubicBezTo>
                      <a:pt x="3051514" y="1089214"/>
                      <a:pt x="3045676" y="646354"/>
                      <a:pt x="3045833" y="239484"/>
                    </a:cubicBezTo>
                    <a:cubicBezTo>
                      <a:pt x="3046053" y="233802"/>
                      <a:pt x="3042697" y="62825"/>
                      <a:pt x="2973790" y="35259"/>
                    </a:cubicBezTo>
                    <a:cubicBezTo>
                      <a:pt x="2971252" y="34245"/>
                      <a:pt x="2914013" y="3842"/>
                      <a:pt x="2913651" y="3308"/>
                    </a:cubicBezTo>
                    <a:cubicBezTo>
                      <a:pt x="2126055" y="-6939"/>
                      <a:pt x="1192691" y="9736"/>
                      <a:pt x="375870" y="11449"/>
                    </a:cubicBezTo>
                    <a:cubicBezTo>
                      <a:pt x="375870" y="11457"/>
                      <a:pt x="191691" y="13327"/>
                      <a:pt x="191691" y="13327"/>
                    </a:cubicBezTo>
                    <a:cubicBezTo>
                      <a:pt x="188713" y="13343"/>
                      <a:pt x="107743" y="7064"/>
                      <a:pt x="58881" y="46527"/>
                    </a:cubicBezTo>
                    <a:cubicBezTo>
                      <a:pt x="10019" y="85991"/>
                      <a:pt x="7756" y="126570"/>
                      <a:pt x="5634" y="126712"/>
                    </a:cubicBezTo>
                    <a:cubicBezTo>
                      <a:pt x="1855" y="126963"/>
                      <a:pt x="-8" y="327267"/>
                      <a:pt x="0" y="330937"/>
                    </a:cubicBezTo>
                    <a:cubicBezTo>
                      <a:pt x="998" y="749523"/>
                      <a:pt x="6884" y="1164149"/>
                      <a:pt x="10648" y="1576960"/>
                    </a:cubicBezTo>
                    <a:cubicBezTo>
                      <a:pt x="11135" y="1625571"/>
                      <a:pt x="12070" y="1677442"/>
                      <a:pt x="12526" y="1726060"/>
                    </a:cubicBezTo>
                    <a:cubicBezTo>
                      <a:pt x="12557" y="1729039"/>
                      <a:pt x="23056" y="1792014"/>
                      <a:pt x="23425" y="1794968"/>
                    </a:cubicBezTo>
                    <a:cubicBezTo>
                      <a:pt x="31943" y="1862627"/>
                      <a:pt x="78998" y="1901407"/>
                      <a:pt x="83941" y="1905854"/>
                    </a:cubicBezTo>
                    <a:cubicBezTo>
                      <a:pt x="114634" y="1933421"/>
                      <a:pt x="142382" y="1929562"/>
                      <a:pt x="145336" y="1929562"/>
                    </a:cubicBezTo>
                    <a:cubicBezTo>
                      <a:pt x="206527" y="1929216"/>
                      <a:pt x="416795" y="1934403"/>
                      <a:pt x="477986" y="1934041"/>
                    </a:cubicBezTo>
                    <a:cubicBezTo>
                      <a:pt x="620132" y="1931189"/>
                      <a:pt x="761036" y="1934544"/>
                      <a:pt x="902097" y="1927778"/>
                    </a:cubicBezTo>
                    <a:cubicBezTo>
                      <a:pt x="903410" y="1926443"/>
                      <a:pt x="904140" y="1924643"/>
                      <a:pt x="904132" y="1922773"/>
                    </a:cubicBezTo>
                    <a:cubicBezTo>
                      <a:pt x="904077" y="1914860"/>
                      <a:pt x="904447" y="1908432"/>
                      <a:pt x="905295" y="1902554"/>
                    </a:cubicBezTo>
                    <a:cubicBezTo>
                      <a:pt x="906945" y="1891050"/>
                      <a:pt x="913028" y="1875860"/>
                      <a:pt x="919636" y="1870768"/>
                    </a:cubicBezTo>
                    <a:cubicBezTo>
                      <a:pt x="927047" y="1865078"/>
                      <a:pt x="977755" y="1863821"/>
                      <a:pt x="992057" y="1863695"/>
                    </a:cubicBezTo>
                    <a:cubicBezTo>
                      <a:pt x="998752" y="1862776"/>
                      <a:pt x="1009706" y="1866304"/>
                      <a:pt x="1012967" y="1859295"/>
                    </a:cubicBezTo>
                    <a:cubicBezTo>
                      <a:pt x="1014091" y="1856733"/>
                      <a:pt x="1003860" y="1816845"/>
                      <a:pt x="1002516" y="1805922"/>
                    </a:cubicBezTo>
                    <a:cubicBezTo>
                      <a:pt x="1001997" y="1800885"/>
                      <a:pt x="997118" y="1788281"/>
                      <a:pt x="992937" y="1791204"/>
                    </a:cubicBezTo>
                    <a:cubicBezTo>
                      <a:pt x="992159" y="1791715"/>
                      <a:pt x="523603" y="1807054"/>
                      <a:pt x="303834" y="1798096"/>
                    </a:cubicBezTo>
                    <a:cubicBezTo>
                      <a:pt x="301689" y="1798025"/>
                      <a:pt x="280629" y="1798465"/>
                      <a:pt x="254030" y="1799274"/>
                    </a:cubicBezTo>
                    <a:cubicBezTo>
                      <a:pt x="214975" y="1800453"/>
                      <a:pt x="182316" y="1769783"/>
                      <a:pt x="181099" y="1730728"/>
                    </a:cubicBezTo>
                    <a:cubicBezTo>
                      <a:pt x="173476" y="1487464"/>
                      <a:pt x="168973" y="1131397"/>
                      <a:pt x="167276" y="898505"/>
                    </a:cubicBezTo>
                    <a:lnTo>
                      <a:pt x="165398" y="778850"/>
                    </a:lnTo>
                    <a:cubicBezTo>
                      <a:pt x="164298" y="628382"/>
                      <a:pt x="160314" y="424464"/>
                      <a:pt x="159339" y="248348"/>
                    </a:cubicBezTo>
                    <a:cubicBezTo>
                      <a:pt x="159033" y="192783"/>
                      <a:pt x="205089" y="148172"/>
                      <a:pt x="260615" y="150270"/>
                    </a:cubicBezTo>
                    <a:cubicBezTo>
                      <a:pt x="275388" y="150828"/>
                      <a:pt x="285329" y="151151"/>
                      <a:pt x="286303" y="151135"/>
                    </a:cubicBezTo>
                    <a:cubicBezTo>
                      <a:pt x="843648" y="140770"/>
                      <a:pt x="1425818" y="142373"/>
                      <a:pt x="1989017" y="137980"/>
                    </a:cubicBezTo>
                    <a:cubicBezTo>
                      <a:pt x="2175993" y="136990"/>
                      <a:pt x="2610626" y="137745"/>
                      <a:pt x="2794404" y="137996"/>
                    </a:cubicBezTo>
                    <a:cubicBezTo>
                      <a:pt x="2842708" y="138059"/>
                      <a:pt x="2882871" y="176273"/>
                      <a:pt x="2884105" y="224569"/>
                    </a:cubicBezTo>
                    <a:cubicBezTo>
                      <a:pt x="2884671" y="246650"/>
                      <a:pt x="2879170" y="264103"/>
                      <a:pt x="2879217" y="265785"/>
                    </a:cubicBezTo>
                    <a:cubicBezTo>
                      <a:pt x="2884246" y="688363"/>
                      <a:pt x="2888309" y="1173320"/>
                      <a:pt x="2892371" y="1646497"/>
                    </a:cubicBezTo>
                    <a:cubicBezTo>
                      <a:pt x="2892403" y="1649499"/>
                      <a:pt x="2897990" y="1671556"/>
                      <a:pt x="2896026" y="1689221"/>
                    </a:cubicBezTo>
                    <a:cubicBezTo>
                      <a:pt x="2890446" y="1739435"/>
                      <a:pt x="2852138" y="1779818"/>
                      <a:pt x="2802286" y="1788029"/>
                    </a:cubicBezTo>
                    <a:cubicBezTo>
                      <a:pt x="2778570" y="1791935"/>
                      <a:pt x="2757392" y="1784996"/>
                      <a:pt x="2754234" y="1784768"/>
                    </a:cubicBezTo>
                    <a:cubicBezTo>
                      <a:pt x="2742800" y="1785145"/>
                      <a:pt x="2730934" y="1784729"/>
                      <a:pt x="2719469" y="1784321"/>
                    </a:cubicBezTo>
                    <a:cubicBezTo>
                      <a:pt x="2439704" y="1778325"/>
                      <a:pt x="2175215" y="1799675"/>
                      <a:pt x="1918860" y="1787456"/>
                    </a:cubicBezTo>
                    <a:cubicBezTo>
                      <a:pt x="1918051" y="1780997"/>
                      <a:pt x="1902900" y="1790874"/>
                      <a:pt x="1903152" y="1792736"/>
                    </a:cubicBezTo>
                    <a:cubicBezTo>
                      <a:pt x="1905713" y="1811635"/>
                      <a:pt x="1899379" y="1827187"/>
                      <a:pt x="1896307" y="1841952"/>
                    </a:cubicBezTo>
                    <a:cubicBezTo>
                      <a:pt x="1895977" y="1843532"/>
                      <a:pt x="1906609" y="1850840"/>
                      <a:pt x="1909320" y="1850784"/>
                    </a:cubicBezTo>
                    <a:cubicBezTo>
                      <a:pt x="1967588" y="1850258"/>
                      <a:pt x="2020693" y="1849857"/>
                      <a:pt x="2071677" y="1849551"/>
                    </a:cubicBezTo>
                    <a:cubicBezTo>
                      <a:pt x="2099566" y="1849409"/>
                      <a:pt x="2130959" y="1844757"/>
                      <a:pt x="2156576" y="1854030"/>
                    </a:cubicBezTo>
                    <a:cubicBezTo>
                      <a:pt x="2177762" y="1861684"/>
                      <a:pt x="2192512" y="1880598"/>
                      <a:pt x="2203599" y="1914522"/>
                    </a:cubicBezTo>
                    <a:cubicBezTo>
                      <a:pt x="2203457" y="1918349"/>
                      <a:pt x="2206798" y="1921783"/>
                      <a:pt x="2210640" y="1921704"/>
                    </a:cubicBezTo>
                    <a:cubicBezTo>
                      <a:pt x="2376886" y="1921845"/>
                      <a:pt x="2676847" y="1920855"/>
                      <a:pt x="2852279" y="1924651"/>
                    </a:cubicBezTo>
                    <a:cubicBezTo>
                      <a:pt x="2856154" y="1924769"/>
                      <a:pt x="2912151" y="1914608"/>
                      <a:pt x="2947504" y="1893328"/>
                    </a:cubicBezTo>
                    <a:cubicBezTo>
                      <a:pt x="2972847" y="1878076"/>
                      <a:pt x="3009607" y="1837772"/>
                      <a:pt x="3023932" y="1811887"/>
                    </a:cubicBezTo>
                    <a:cubicBezTo>
                      <a:pt x="3045652" y="1772643"/>
                      <a:pt x="3056575" y="1717487"/>
                      <a:pt x="3056512" y="1715413"/>
                    </a:cubicBezTo>
                    <a:cubicBezTo>
                      <a:pt x="3055679" y="1634262"/>
                      <a:pt x="3056080" y="1554753"/>
                      <a:pt x="3055231" y="14736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" name="Freeform 100">
              <a:extLst>
                <a:ext uri="{FF2B5EF4-FFF2-40B4-BE49-F238E27FC236}">
                  <a16:creationId xmlns:a16="http://schemas.microsoft.com/office/drawing/2014/main" id="{CBA4FDA5-47A2-4C31-96E2-7A728AC8FC09}"/>
                </a:ext>
              </a:extLst>
            </p:cNvPr>
            <p:cNvSpPr/>
            <p:nvPr/>
          </p:nvSpPr>
          <p:spPr>
            <a:xfrm>
              <a:off x="8938275" y="898200"/>
              <a:ext cx="2731552" cy="1665496"/>
            </a:xfrm>
            <a:custGeom>
              <a:avLst/>
              <a:gdLst>
                <a:gd name="connsiteX0" fmla="*/ 2731021 w 2731552"/>
                <a:gd name="connsiteY0" fmla="*/ 1511496 h 1665496"/>
                <a:gd name="connsiteX1" fmla="*/ 2715147 w 2731552"/>
                <a:gd name="connsiteY1" fmla="*/ 124105 h 1665496"/>
                <a:gd name="connsiteX2" fmla="*/ 2634122 w 2731552"/>
                <a:gd name="connsiteY2" fmla="*/ 3828 h 1665496"/>
                <a:gd name="connsiteX3" fmla="*/ 1818056 w 2731552"/>
                <a:gd name="connsiteY3" fmla="*/ 4661 h 1665496"/>
                <a:gd name="connsiteX4" fmla="*/ 231029 w 2731552"/>
                <a:gd name="connsiteY4" fmla="*/ 17187 h 1665496"/>
                <a:gd name="connsiteX5" fmla="*/ 129958 w 2731552"/>
                <a:gd name="connsiteY5" fmla="*/ 18861 h 1665496"/>
                <a:gd name="connsiteX6" fmla="*/ 89033 w 2731552"/>
                <a:gd name="connsiteY6" fmla="*/ 23033 h 1665496"/>
                <a:gd name="connsiteX7" fmla="*/ 5508 w 2731552"/>
                <a:gd name="connsiteY7" fmla="*/ 86511 h 1665496"/>
                <a:gd name="connsiteX8" fmla="*/ 495 w 2731552"/>
                <a:gd name="connsiteY8" fmla="*/ 142477 h 1665496"/>
                <a:gd name="connsiteX9" fmla="*/ 3002 w 2731552"/>
                <a:gd name="connsiteY9" fmla="*/ 940163 h 1665496"/>
                <a:gd name="connsiteX10" fmla="*/ 16368 w 2731552"/>
                <a:gd name="connsiteY10" fmla="*/ 1550747 h 1665496"/>
                <a:gd name="connsiteX11" fmla="*/ 26183 w 2731552"/>
                <a:gd name="connsiteY11" fmla="*/ 1599405 h 1665496"/>
                <a:gd name="connsiteX12" fmla="*/ 53852 w 2731552"/>
                <a:gd name="connsiteY12" fmla="*/ 1631513 h 1665496"/>
                <a:gd name="connsiteX13" fmla="*/ 128512 w 2731552"/>
                <a:gd name="connsiteY13" fmla="*/ 1661500 h 1665496"/>
                <a:gd name="connsiteX14" fmla="*/ 825583 w 2731552"/>
                <a:gd name="connsiteY14" fmla="*/ 1660832 h 1665496"/>
                <a:gd name="connsiteX15" fmla="*/ 840788 w 2731552"/>
                <a:gd name="connsiteY15" fmla="*/ 1657665 h 1665496"/>
                <a:gd name="connsiteX16" fmla="*/ 839405 w 2731552"/>
                <a:gd name="connsiteY16" fmla="*/ 1578235 h 1665496"/>
                <a:gd name="connsiteX17" fmla="*/ 852457 w 2731552"/>
                <a:gd name="connsiteY17" fmla="*/ 1575987 h 1665496"/>
                <a:gd name="connsiteX18" fmla="*/ 1104978 w 2731552"/>
                <a:gd name="connsiteY18" fmla="*/ 1562692 h 1665496"/>
                <a:gd name="connsiteX19" fmla="*/ 1214214 w 2731552"/>
                <a:gd name="connsiteY19" fmla="*/ 1566841 h 1665496"/>
                <a:gd name="connsiteX20" fmla="*/ 1232539 w 2731552"/>
                <a:gd name="connsiteY20" fmla="*/ 1589181 h 1665496"/>
                <a:gd name="connsiteX21" fmla="*/ 1243399 w 2731552"/>
                <a:gd name="connsiteY21" fmla="*/ 1656007 h 1665496"/>
                <a:gd name="connsiteX22" fmla="*/ 1272631 w 2731552"/>
                <a:gd name="connsiteY22" fmla="*/ 1659346 h 1665496"/>
                <a:gd name="connsiteX23" fmla="*/ 1406274 w 2731552"/>
                <a:gd name="connsiteY23" fmla="*/ 1656840 h 1665496"/>
                <a:gd name="connsiteX24" fmla="*/ 1405441 w 2731552"/>
                <a:gd name="connsiteY24" fmla="*/ 1640133 h 1665496"/>
                <a:gd name="connsiteX25" fmla="*/ 1386229 w 2731552"/>
                <a:gd name="connsiteY25" fmla="*/ 1632613 h 1665496"/>
                <a:gd name="connsiteX26" fmla="*/ 1379612 w 2731552"/>
                <a:gd name="connsiteY26" fmla="*/ 1587311 h 1665496"/>
                <a:gd name="connsiteX27" fmla="*/ 1443711 w 2731552"/>
                <a:gd name="connsiteY27" fmla="*/ 1599138 h 1665496"/>
                <a:gd name="connsiteX28" fmla="*/ 1461399 w 2731552"/>
                <a:gd name="connsiteY28" fmla="*/ 1573308 h 1665496"/>
                <a:gd name="connsiteX29" fmla="*/ 1531879 w 2731552"/>
                <a:gd name="connsiteY29" fmla="*/ 1591916 h 1665496"/>
                <a:gd name="connsiteX30" fmla="*/ 1737927 w 2731552"/>
                <a:gd name="connsiteY30" fmla="*/ 1652761 h 1665496"/>
                <a:gd name="connsiteX31" fmla="*/ 1760338 w 2731552"/>
                <a:gd name="connsiteY31" fmla="*/ 1654058 h 1665496"/>
                <a:gd name="connsiteX32" fmla="*/ 2612410 w 2731552"/>
                <a:gd name="connsiteY32" fmla="*/ 1648479 h 1665496"/>
                <a:gd name="connsiteX33" fmla="*/ 2653477 w 2731552"/>
                <a:gd name="connsiteY33" fmla="*/ 1643575 h 1665496"/>
                <a:gd name="connsiteX34" fmla="*/ 2731021 w 2731552"/>
                <a:gd name="connsiteY34" fmla="*/ 1511496 h 166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31552" h="1665496">
                  <a:moveTo>
                    <a:pt x="2731021" y="1511496"/>
                  </a:moveTo>
                  <a:cubicBezTo>
                    <a:pt x="2726628" y="1048684"/>
                    <a:pt x="2720852" y="537630"/>
                    <a:pt x="2715147" y="124105"/>
                  </a:cubicBezTo>
                  <a:cubicBezTo>
                    <a:pt x="2718974" y="73176"/>
                    <a:pt x="2686347" y="14429"/>
                    <a:pt x="2634122" y="3828"/>
                  </a:cubicBezTo>
                  <a:cubicBezTo>
                    <a:pt x="2365186" y="-5075"/>
                    <a:pt x="2086041" y="4292"/>
                    <a:pt x="1818056" y="4661"/>
                  </a:cubicBezTo>
                  <a:cubicBezTo>
                    <a:pt x="1298673" y="8779"/>
                    <a:pt x="748526" y="8095"/>
                    <a:pt x="231029" y="17187"/>
                  </a:cubicBezTo>
                  <a:cubicBezTo>
                    <a:pt x="193789" y="17784"/>
                    <a:pt x="163315" y="18578"/>
                    <a:pt x="129958" y="18861"/>
                  </a:cubicBezTo>
                  <a:cubicBezTo>
                    <a:pt x="117408" y="18774"/>
                    <a:pt x="101401" y="18586"/>
                    <a:pt x="89033" y="23033"/>
                  </a:cubicBezTo>
                  <a:cubicBezTo>
                    <a:pt x="57034" y="34027"/>
                    <a:pt x="17924" y="57530"/>
                    <a:pt x="5508" y="86511"/>
                  </a:cubicBezTo>
                  <a:cubicBezTo>
                    <a:pt x="-1666" y="102385"/>
                    <a:pt x="534" y="126745"/>
                    <a:pt x="495" y="142477"/>
                  </a:cubicBezTo>
                  <a:cubicBezTo>
                    <a:pt x="-628" y="428607"/>
                    <a:pt x="141" y="706745"/>
                    <a:pt x="3002" y="940163"/>
                  </a:cubicBezTo>
                  <a:cubicBezTo>
                    <a:pt x="5501" y="1151688"/>
                    <a:pt x="9972" y="1344809"/>
                    <a:pt x="16368" y="1550747"/>
                  </a:cubicBezTo>
                  <a:cubicBezTo>
                    <a:pt x="16761" y="1564758"/>
                    <a:pt x="19983" y="1585134"/>
                    <a:pt x="26183" y="1599405"/>
                  </a:cubicBezTo>
                  <a:cubicBezTo>
                    <a:pt x="32635" y="1613879"/>
                    <a:pt x="45121" y="1619223"/>
                    <a:pt x="53852" y="1631513"/>
                  </a:cubicBezTo>
                  <a:cubicBezTo>
                    <a:pt x="75792" y="1664611"/>
                    <a:pt x="91319" y="1661924"/>
                    <a:pt x="128512" y="1661500"/>
                  </a:cubicBezTo>
                  <a:cubicBezTo>
                    <a:pt x="353207" y="1671338"/>
                    <a:pt x="594860" y="1659786"/>
                    <a:pt x="825583" y="1660832"/>
                  </a:cubicBezTo>
                  <a:cubicBezTo>
                    <a:pt x="828608" y="1661460"/>
                    <a:pt x="838187" y="1659818"/>
                    <a:pt x="840788" y="1657665"/>
                  </a:cubicBezTo>
                  <a:cubicBezTo>
                    <a:pt x="844968" y="1654443"/>
                    <a:pt x="838949" y="1583130"/>
                    <a:pt x="839405" y="1578235"/>
                  </a:cubicBezTo>
                  <a:cubicBezTo>
                    <a:pt x="843719" y="1580679"/>
                    <a:pt x="848316" y="1577040"/>
                    <a:pt x="852457" y="1575987"/>
                  </a:cubicBezTo>
                  <a:cubicBezTo>
                    <a:pt x="932594" y="1550354"/>
                    <a:pt x="1022476" y="1559273"/>
                    <a:pt x="1104978" y="1562692"/>
                  </a:cubicBezTo>
                  <a:cubicBezTo>
                    <a:pt x="1140795" y="1564711"/>
                    <a:pt x="1177831" y="1566794"/>
                    <a:pt x="1214214" y="1566841"/>
                  </a:cubicBezTo>
                  <a:cubicBezTo>
                    <a:pt x="1215746" y="1566841"/>
                    <a:pt x="1230967" y="1581590"/>
                    <a:pt x="1232539" y="1589181"/>
                  </a:cubicBezTo>
                  <a:cubicBezTo>
                    <a:pt x="1235360" y="1603027"/>
                    <a:pt x="1243399" y="1656007"/>
                    <a:pt x="1243399" y="1656007"/>
                  </a:cubicBezTo>
                  <a:cubicBezTo>
                    <a:pt x="1244374" y="1661971"/>
                    <a:pt x="1270698" y="1659362"/>
                    <a:pt x="1272631" y="1659346"/>
                  </a:cubicBezTo>
                  <a:cubicBezTo>
                    <a:pt x="1312975" y="1659119"/>
                    <a:pt x="1365711" y="1657060"/>
                    <a:pt x="1406274" y="1656840"/>
                  </a:cubicBezTo>
                  <a:cubicBezTo>
                    <a:pt x="1409740" y="1656816"/>
                    <a:pt x="1408742" y="1641178"/>
                    <a:pt x="1405441" y="1640133"/>
                  </a:cubicBezTo>
                  <a:cubicBezTo>
                    <a:pt x="1400569" y="1638593"/>
                    <a:pt x="1389796" y="1634939"/>
                    <a:pt x="1386229" y="1632613"/>
                  </a:cubicBezTo>
                  <a:cubicBezTo>
                    <a:pt x="1376414" y="1626240"/>
                    <a:pt x="1372366" y="1586062"/>
                    <a:pt x="1379612" y="1587311"/>
                  </a:cubicBezTo>
                  <a:cubicBezTo>
                    <a:pt x="1401135" y="1591672"/>
                    <a:pt x="1422242" y="1595091"/>
                    <a:pt x="1443711" y="1599138"/>
                  </a:cubicBezTo>
                  <a:cubicBezTo>
                    <a:pt x="1447451" y="1599845"/>
                    <a:pt x="1460425" y="1575618"/>
                    <a:pt x="1461399" y="1573308"/>
                  </a:cubicBezTo>
                  <a:cubicBezTo>
                    <a:pt x="1484966" y="1573866"/>
                    <a:pt x="1509247" y="1585857"/>
                    <a:pt x="1531879" y="1591916"/>
                  </a:cubicBezTo>
                  <a:cubicBezTo>
                    <a:pt x="1600567" y="1612740"/>
                    <a:pt x="1669105" y="1632071"/>
                    <a:pt x="1737927" y="1652761"/>
                  </a:cubicBezTo>
                  <a:cubicBezTo>
                    <a:pt x="1739742" y="1655787"/>
                    <a:pt x="1752346" y="1654380"/>
                    <a:pt x="1760338" y="1654058"/>
                  </a:cubicBezTo>
                  <a:cubicBezTo>
                    <a:pt x="1819258" y="1653814"/>
                    <a:pt x="2531338" y="1656447"/>
                    <a:pt x="2612410" y="1648479"/>
                  </a:cubicBezTo>
                  <a:cubicBezTo>
                    <a:pt x="2626845" y="1646789"/>
                    <a:pt x="2639898" y="1646106"/>
                    <a:pt x="2653477" y="1643575"/>
                  </a:cubicBezTo>
                  <a:cubicBezTo>
                    <a:pt x="2706582" y="1616315"/>
                    <a:pt x="2735932" y="1569284"/>
                    <a:pt x="2731021" y="1511496"/>
                  </a:cubicBezTo>
                  <a:close/>
                </a:path>
              </a:pathLst>
            </a:custGeom>
            <a:solidFill>
              <a:schemeClr val="bg2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aphic 25">
              <a:extLst>
                <a:ext uri="{FF2B5EF4-FFF2-40B4-BE49-F238E27FC236}">
                  <a16:creationId xmlns:a16="http://schemas.microsoft.com/office/drawing/2014/main" id="{08FF8CA8-A2EC-4F61-8F8E-6E233C9515F9}"/>
                </a:ext>
              </a:extLst>
            </p:cNvPr>
            <p:cNvGrpSpPr/>
            <p:nvPr/>
          </p:nvGrpSpPr>
          <p:grpSpPr>
            <a:xfrm>
              <a:off x="8763214" y="752448"/>
              <a:ext cx="3084155" cy="1962532"/>
              <a:chOff x="8763214" y="752448"/>
              <a:chExt cx="3084155" cy="1962532"/>
            </a:xfrm>
            <a:solidFill>
              <a:srgbClr val="000000"/>
            </a:solidFill>
          </p:grpSpPr>
          <p:sp>
            <p:nvSpPr>
              <p:cNvPr id="18" name="Freeform 102">
                <a:extLst>
                  <a:ext uri="{FF2B5EF4-FFF2-40B4-BE49-F238E27FC236}">
                    <a16:creationId xmlns:a16="http://schemas.microsoft.com/office/drawing/2014/main" id="{8C8B302C-E98F-43B8-93B3-DE69D72D73D7}"/>
                  </a:ext>
                </a:extLst>
              </p:cNvPr>
              <p:cNvSpPr/>
              <p:nvPr/>
            </p:nvSpPr>
            <p:spPr>
              <a:xfrm>
                <a:off x="8763214" y="752448"/>
                <a:ext cx="3084155" cy="1962532"/>
              </a:xfrm>
              <a:custGeom>
                <a:avLst/>
                <a:gdLst>
                  <a:gd name="connsiteX0" fmla="*/ 3082300 w 3084155"/>
                  <a:gd name="connsiteY0" fmla="*/ 1679745 h 1962532"/>
                  <a:gd name="connsiteX1" fmla="*/ 3081145 w 3084155"/>
                  <a:gd name="connsiteY1" fmla="*/ 1568458 h 1962532"/>
                  <a:gd name="connsiteX2" fmla="*/ 3075597 w 3084155"/>
                  <a:gd name="connsiteY2" fmla="*/ 1010193 h 1962532"/>
                  <a:gd name="connsiteX3" fmla="*/ 3071621 w 3084155"/>
                  <a:gd name="connsiteY3" fmla="*/ 440338 h 1962532"/>
                  <a:gd name="connsiteX4" fmla="*/ 3071432 w 3084155"/>
                  <a:gd name="connsiteY4" fmla="*/ 213049 h 1962532"/>
                  <a:gd name="connsiteX5" fmla="*/ 3056368 w 3084155"/>
                  <a:gd name="connsiteY5" fmla="*/ 96105 h 1962532"/>
                  <a:gd name="connsiteX6" fmla="*/ 2953678 w 3084155"/>
                  <a:gd name="connsiteY6" fmla="*/ 5155 h 1962532"/>
                  <a:gd name="connsiteX7" fmla="*/ 2873070 w 3084155"/>
                  <a:gd name="connsiteY7" fmla="*/ 668 h 1962532"/>
                  <a:gd name="connsiteX8" fmla="*/ 2795691 w 3084155"/>
                  <a:gd name="connsiteY8" fmla="*/ 283 h 1962532"/>
                  <a:gd name="connsiteX9" fmla="*/ 2612966 w 3084155"/>
                  <a:gd name="connsiteY9" fmla="*/ 0 h 1962532"/>
                  <a:gd name="connsiteX10" fmla="*/ 2154578 w 3084155"/>
                  <a:gd name="connsiteY10" fmla="*/ 998 h 1962532"/>
                  <a:gd name="connsiteX11" fmla="*/ 1624021 w 3084155"/>
                  <a:gd name="connsiteY11" fmla="*/ 3450 h 1962532"/>
                  <a:gd name="connsiteX12" fmla="*/ 1081488 w 3084155"/>
                  <a:gd name="connsiteY12" fmla="*/ 6632 h 1962532"/>
                  <a:gd name="connsiteX13" fmla="*/ 593192 w 3084155"/>
                  <a:gd name="connsiteY13" fmla="*/ 9783 h 1962532"/>
                  <a:gd name="connsiteX14" fmla="*/ 218171 w 3084155"/>
                  <a:gd name="connsiteY14" fmla="*/ 12180 h 1962532"/>
                  <a:gd name="connsiteX15" fmla="*/ 147518 w 3084155"/>
                  <a:gd name="connsiteY15" fmla="*/ 12785 h 1962532"/>
                  <a:gd name="connsiteX16" fmla="*/ 29481 w 3084155"/>
                  <a:gd name="connsiteY16" fmla="*/ 69584 h 1962532"/>
                  <a:gd name="connsiteX17" fmla="*/ 1907 w 3084155"/>
                  <a:gd name="connsiteY17" fmla="*/ 126052 h 1962532"/>
                  <a:gd name="connsiteX18" fmla="*/ 320 w 3084155"/>
                  <a:gd name="connsiteY18" fmla="*/ 171669 h 1962532"/>
                  <a:gd name="connsiteX19" fmla="*/ 13 w 3084155"/>
                  <a:gd name="connsiteY19" fmla="*/ 266131 h 1962532"/>
                  <a:gd name="connsiteX20" fmla="*/ 2237 w 3084155"/>
                  <a:gd name="connsiteY20" fmla="*/ 765036 h 1962532"/>
                  <a:gd name="connsiteX21" fmla="*/ 7479 w 3084155"/>
                  <a:gd name="connsiteY21" fmla="*/ 1329556 h 1962532"/>
                  <a:gd name="connsiteX22" fmla="*/ 12374 w 3084155"/>
                  <a:gd name="connsiteY22" fmla="*/ 1778435 h 1962532"/>
                  <a:gd name="connsiteX23" fmla="*/ 13600 w 3084155"/>
                  <a:gd name="connsiteY23" fmla="*/ 1821663 h 1962532"/>
                  <a:gd name="connsiteX24" fmla="*/ 35414 w 3084155"/>
                  <a:gd name="connsiteY24" fmla="*/ 1882508 h 1962532"/>
                  <a:gd name="connsiteX25" fmla="*/ 129185 w 3084155"/>
                  <a:gd name="connsiteY25" fmla="*/ 1961239 h 1962532"/>
                  <a:gd name="connsiteX26" fmla="*/ 198250 w 3084155"/>
                  <a:gd name="connsiteY26" fmla="*/ 1961420 h 1962532"/>
                  <a:gd name="connsiteX27" fmla="*/ 275669 w 3084155"/>
                  <a:gd name="connsiteY27" fmla="*/ 1960901 h 1962532"/>
                  <a:gd name="connsiteX28" fmla="*/ 681391 w 3084155"/>
                  <a:gd name="connsiteY28" fmla="*/ 1958017 h 1962532"/>
                  <a:gd name="connsiteX29" fmla="*/ 1194197 w 3084155"/>
                  <a:gd name="connsiteY29" fmla="*/ 1954418 h 1962532"/>
                  <a:gd name="connsiteX30" fmla="*/ 1745445 w 3084155"/>
                  <a:gd name="connsiteY30" fmla="*/ 1950159 h 1962532"/>
                  <a:gd name="connsiteX31" fmla="*/ 2272096 w 3084155"/>
                  <a:gd name="connsiteY31" fmla="*/ 1946356 h 1962532"/>
                  <a:gd name="connsiteX32" fmla="*/ 2709408 w 3084155"/>
                  <a:gd name="connsiteY32" fmla="*/ 1942395 h 1962532"/>
                  <a:gd name="connsiteX33" fmla="*/ 2815996 w 3084155"/>
                  <a:gd name="connsiteY33" fmla="*/ 1941389 h 1962532"/>
                  <a:gd name="connsiteX34" fmla="*/ 2834423 w 3084155"/>
                  <a:gd name="connsiteY34" fmla="*/ 1944839 h 1962532"/>
                  <a:gd name="connsiteX35" fmla="*/ 2986902 w 3084155"/>
                  <a:gd name="connsiteY35" fmla="*/ 1912236 h 1962532"/>
                  <a:gd name="connsiteX36" fmla="*/ 3008890 w 3084155"/>
                  <a:gd name="connsiteY36" fmla="*/ 1895859 h 1962532"/>
                  <a:gd name="connsiteX37" fmla="*/ 3081263 w 3084155"/>
                  <a:gd name="connsiteY37" fmla="*/ 1782757 h 1962532"/>
                  <a:gd name="connsiteX38" fmla="*/ 3082300 w 3084155"/>
                  <a:gd name="connsiteY38" fmla="*/ 1679745 h 1962532"/>
                  <a:gd name="connsiteX39" fmla="*/ 3038915 w 3084155"/>
                  <a:gd name="connsiteY39" fmla="*/ 1712341 h 1962532"/>
                  <a:gd name="connsiteX40" fmla="*/ 2992851 w 3084155"/>
                  <a:gd name="connsiteY40" fmla="*/ 1681222 h 1962532"/>
                  <a:gd name="connsiteX41" fmla="*/ 2941954 w 3084155"/>
                  <a:gd name="connsiteY41" fmla="*/ 1667518 h 1962532"/>
                  <a:gd name="connsiteX42" fmla="*/ 2918592 w 3084155"/>
                  <a:gd name="connsiteY42" fmla="*/ 1670653 h 1962532"/>
                  <a:gd name="connsiteX43" fmla="*/ 2918631 w 3084155"/>
                  <a:gd name="connsiteY43" fmla="*/ 1660980 h 1962532"/>
                  <a:gd name="connsiteX44" fmla="*/ 2914977 w 3084155"/>
                  <a:gd name="connsiteY44" fmla="*/ 1273590 h 1962532"/>
                  <a:gd name="connsiteX45" fmla="*/ 2906498 w 3084155"/>
                  <a:gd name="connsiteY45" fmla="*/ 493349 h 1962532"/>
                  <a:gd name="connsiteX46" fmla="*/ 2903929 w 3084155"/>
                  <a:gd name="connsiteY46" fmla="*/ 296927 h 1962532"/>
                  <a:gd name="connsiteX47" fmla="*/ 2903968 w 3084155"/>
                  <a:gd name="connsiteY47" fmla="*/ 278971 h 1962532"/>
                  <a:gd name="connsiteX48" fmla="*/ 2937907 w 3084155"/>
                  <a:gd name="connsiteY48" fmla="*/ 282759 h 1962532"/>
                  <a:gd name="connsiteX49" fmla="*/ 2988663 w 3084155"/>
                  <a:gd name="connsiteY49" fmla="*/ 276842 h 1962532"/>
                  <a:gd name="connsiteX50" fmla="*/ 3035489 w 3084155"/>
                  <a:gd name="connsiteY50" fmla="*/ 257809 h 1962532"/>
                  <a:gd name="connsiteX51" fmla="*/ 3044715 w 3084155"/>
                  <a:gd name="connsiteY51" fmla="*/ 250926 h 1962532"/>
                  <a:gd name="connsiteX52" fmla="*/ 3046436 w 3084155"/>
                  <a:gd name="connsiteY52" fmla="*/ 699483 h 1962532"/>
                  <a:gd name="connsiteX53" fmla="*/ 3051528 w 3084155"/>
                  <a:gd name="connsiteY53" fmla="*/ 1278258 h 1962532"/>
                  <a:gd name="connsiteX54" fmla="*/ 3056164 w 3084155"/>
                  <a:gd name="connsiteY54" fmla="*/ 1729479 h 1962532"/>
                  <a:gd name="connsiteX55" fmla="*/ 3038915 w 3084155"/>
                  <a:gd name="connsiteY55" fmla="*/ 1712341 h 1962532"/>
                  <a:gd name="connsiteX56" fmla="*/ 821612 w 3084155"/>
                  <a:gd name="connsiteY56" fmla="*/ 34945 h 1962532"/>
                  <a:gd name="connsiteX57" fmla="*/ 1335360 w 3084155"/>
                  <a:gd name="connsiteY57" fmla="*/ 31739 h 1962532"/>
                  <a:gd name="connsiteX58" fmla="*/ 1869296 w 3084155"/>
                  <a:gd name="connsiteY58" fmla="*/ 28855 h 1962532"/>
                  <a:gd name="connsiteX59" fmla="*/ 2366409 w 3084155"/>
                  <a:gd name="connsiteY59" fmla="*/ 26993 h 1962532"/>
                  <a:gd name="connsiteX60" fmla="*/ 2769146 w 3084155"/>
                  <a:gd name="connsiteY60" fmla="*/ 26843 h 1962532"/>
                  <a:gd name="connsiteX61" fmla="*/ 2790402 w 3084155"/>
                  <a:gd name="connsiteY61" fmla="*/ 26930 h 1962532"/>
                  <a:gd name="connsiteX62" fmla="*/ 2774647 w 3084155"/>
                  <a:gd name="connsiteY62" fmla="*/ 84318 h 1962532"/>
                  <a:gd name="connsiteX63" fmla="*/ 2770073 w 3084155"/>
                  <a:gd name="connsiteY63" fmla="*/ 120190 h 1962532"/>
                  <a:gd name="connsiteX64" fmla="*/ 2770945 w 3084155"/>
                  <a:gd name="connsiteY64" fmla="*/ 138444 h 1962532"/>
                  <a:gd name="connsiteX65" fmla="*/ 2688804 w 3084155"/>
                  <a:gd name="connsiteY65" fmla="*/ 136700 h 1962532"/>
                  <a:gd name="connsiteX66" fmla="*/ 2497703 w 3084155"/>
                  <a:gd name="connsiteY66" fmla="*/ 135388 h 1962532"/>
                  <a:gd name="connsiteX67" fmla="*/ 1723701 w 3084155"/>
                  <a:gd name="connsiteY67" fmla="*/ 139835 h 1962532"/>
                  <a:gd name="connsiteX68" fmla="*/ 945951 w 3084155"/>
                  <a:gd name="connsiteY68" fmla="*/ 143458 h 1962532"/>
                  <a:gd name="connsiteX69" fmla="*/ 554239 w 3084155"/>
                  <a:gd name="connsiteY69" fmla="*/ 147395 h 1962532"/>
                  <a:gd name="connsiteX70" fmla="*/ 360961 w 3084155"/>
                  <a:gd name="connsiteY70" fmla="*/ 150570 h 1962532"/>
                  <a:gd name="connsiteX71" fmla="*/ 314668 w 3084155"/>
                  <a:gd name="connsiteY71" fmla="*/ 151481 h 1962532"/>
                  <a:gd name="connsiteX72" fmla="*/ 298441 w 3084155"/>
                  <a:gd name="connsiteY72" fmla="*/ 151332 h 1962532"/>
                  <a:gd name="connsiteX73" fmla="*/ 301349 w 3084155"/>
                  <a:gd name="connsiteY73" fmla="*/ 80491 h 1962532"/>
                  <a:gd name="connsiteX74" fmla="*/ 286953 w 3084155"/>
                  <a:gd name="connsiteY74" fmla="*/ 38395 h 1962532"/>
                  <a:gd name="connsiteX75" fmla="*/ 389423 w 3084155"/>
                  <a:gd name="connsiteY75" fmla="*/ 37758 h 1962532"/>
                  <a:gd name="connsiteX76" fmla="*/ 821612 w 3084155"/>
                  <a:gd name="connsiteY76" fmla="*/ 34945 h 1962532"/>
                  <a:gd name="connsiteX77" fmla="*/ 36405 w 3084155"/>
                  <a:gd name="connsiteY77" fmla="*/ 1586367 h 1962532"/>
                  <a:gd name="connsiteX78" fmla="*/ 31485 w 3084155"/>
                  <a:gd name="connsiteY78" fmla="*/ 1069059 h 1962532"/>
                  <a:gd name="connsiteX79" fmla="*/ 27321 w 3084155"/>
                  <a:gd name="connsiteY79" fmla="*/ 520074 h 1962532"/>
                  <a:gd name="connsiteX80" fmla="*/ 26699 w 3084155"/>
                  <a:gd name="connsiteY80" fmla="*/ 340453 h 1962532"/>
                  <a:gd name="connsiteX81" fmla="*/ 50243 w 3084155"/>
                  <a:gd name="connsiteY81" fmla="*/ 355753 h 1962532"/>
                  <a:gd name="connsiteX82" fmla="*/ 91372 w 3084155"/>
                  <a:gd name="connsiteY82" fmla="*/ 358024 h 1962532"/>
                  <a:gd name="connsiteX83" fmla="*/ 164177 w 3084155"/>
                  <a:gd name="connsiteY83" fmla="*/ 339612 h 1962532"/>
                  <a:gd name="connsiteX84" fmla="*/ 163793 w 3084155"/>
                  <a:gd name="connsiteY84" fmla="*/ 521701 h 1962532"/>
                  <a:gd name="connsiteX85" fmla="*/ 164987 w 3084155"/>
                  <a:gd name="connsiteY85" fmla="*/ 907008 h 1962532"/>
                  <a:gd name="connsiteX86" fmla="*/ 178244 w 3084155"/>
                  <a:gd name="connsiteY86" fmla="*/ 1653554 h 1962532"/>
                  <a:gd name="connsiteX87" fmla="*/ 91875 w 3084155"/>
                  <a:gd name="connsiteY87" fmla="*/ 1666323 h 1962532"/>
                  <a:gd name="connsiteX88" fmla="*/ 38911 w 3084155"/>
                  <a:gd name="connsiteY88" fmla="*/ 1730791 h 1962532"/>
                  <a:gd name="connsiteX89" fmla="*/ 37780 w 3084155"/>
                  <a:gd name="connsiteY89" fmla="*/ 1732198 h 1962532"/>
                  <a:gd name="connsiteX90" fmla="*/ 36405 w 3084155"/>
                  <a:gd name="connsiteY90" fmla="*/ 1586367 h 1962532"/>
                  <a:gd name="connsiteX91" fmla="*/ 489794 w 3084155"/>
                  <a:gd name="connsiteY91" fmla="*/ 1934293 h 1962532"/>
                  <a:gd name="connsiteX92" fmla="*/ 306339 w 3084155"/>
                  <a:gd name="connsiteY92" fmla="*/ 1935354 h 1962532"/>
                  <a:gd name="connsiteX93" fmla="*/ 325536 w 3084155"/>
                  <a:gd name="connsiteY93" fmla="*/ 1878179 h 1962532"/>
                  <a:gd name="connsiteX94" fmla="*/ 317639 w 3084155"/>
                  <a:gd name="connsiteY94" fmla="*/ 1825270 h 1962532"/>
                  <a:gd name="connsiteX95" fmla="*/ 316154 w 3084155"/>
                  <a:gd name="connsiteY95" fmla="*/ 1822700 h 1962532"/>
                  <a:gd name="connsiteX96" fmla="*/ 333630 w 3084155"/>
                  <a:gd name="connsiteY96" fmla="*/ 1823368 h 1962532"/>
                  <a:gd name="connsiteX97" fmla="*/ 430843 w 3084155"/>
                  <a:gd name="connsiteY97" fmla="*/ 1825678 h 1962532"/>
                  <a:gd name="connsiteX98" fmla="*/ 812858 w 3084155"/>
                  <a:gd name="connsiteY98" fmla="*/ 1822731 h 1962532"/>
                  <a:gd name="connsiteX99" fmla="*/ 1000722 w 3084155"/>
                  <a:gd name="connsiteY99" fmla="*/ 1821545 h 1962532"/>
                  <a:gd name="connsiteX100" fmla="*/ 1007574 w 3084155"/>
                  <a:gd name="connsiteY100" fmla="*/ 1819643 h 1962532"/>
                  <a:gd name="connsiteX101" fmla="*/ 1008879 w 3084155"/>
                  <a:gd name="connsiteY101" fmla="*/ 1829529 h 1962532"/>
                  <a:gd name="connsiteX102" fmla="*/ 1011912 w 3084155"/>
                  <a:gd name="connsiteY102" fmla="*/ 1850259 h 1962532"/>
                  <a:gd name="connsiteX103" fmla="*/ 1018583 w 3084155"/>
                  <a:gd name="connsiteY103" fmla="*/ 1869322 h 1962532"/>
                  <a:gd name="connsiteX104" fmla="*/ 1018104 w 3084155"/>
                  <a:gd name="connsiteY104" fmla="*/ 1869330 h 1962532"/>
                  <a:gd name="connsiteX105" fmla="*/ 960135 w 3084155"/>
                  <a:gd name="connsiteY105" fmla="*/ 1871185 h 1962532"/>
                  <a:gd name="connsiteX106" fmla="*/ 928922 w 3084155"/>
                  <a:gd name="connsiteY106" fmla="*/ 1880960 h 1962532"/>
                  <a:gd name="connsiteX107" fmla="*/ 913764 w 3084155"/>
                  <a:gd name="connsiteY107" fmla="*/ 1910562 h 1962532"/>
                  <a:gd name="connsiteX108" fmla="*/ 912530 w 3084155"/>
                  <a:gd name="connsiteY108" fmla="*/ 1931826 h 1962532"/>
                  <a:gd name="connsiteX109" fmla="*/ 489794 w 3084155"/>
                  <a:gd name="connsiteY109" fmla="*/ 1934293 h 1962532"/>
                  <a:gd name="connsiteX110" fmla="*/ 1392646 w 3084155"/>
                  <a:gd name="connsiteY110" fmla="*/ 1727137 h 1962532"/>
                  <a:gd name="connsiteX111" fmla="*/ 1398713 w 3084155"/>
                  <a:gd name="connsiteY111" fmla="*/ 1757124 h 1962532"/>
                  <a:gd name="connsiteX112" fmla="*/ 1406343 w 3084155"/>
                  <a:gd name="connsiteY112" fmla="*/ 1796069 h 1962532"/>
                  <a:gd name="connsiteX113" fmla="*/ 1426852 w 3084155"/>
                  <a:gd name="connsiteY113" fmla="*/ 1862407 h 1962532"/>
                  <a:gd name="connsiteX114" fmla="*/ 1426239 w 3084155"/>
                  <a:gd name="connsiteY114" fmla="*/ 1862415 h 1962532"/>
                  <a:gd name="connsiteX115" fmla="*/ 1100174 w 3084155"/>
                  <a:gd name="connsiteY115" fmla="*/ 1867994 h 1962532"/>
                  <a:gd name="connsiteX116" fmla="*/ 1035180 w 3084155"/>
                  <a:gd name="connsiteY116" fmla="*/ 1869039 h 1962532"/>
                  <a:gd name="connsiteX117" fmla="*/ 1036107 w 3084155"/>
                  <a:gd name="connsiteY117" fmla="*/ 1867483 h 1962532"/>
                  <a:gd name="connsiteX118" fmla="*/ 1033695 w 3084155"/>
                  <a:gd name="connsiteY118" fmla="*/ 1825717 h 1962532"/>
                  <a:gd name="connsiteX119" fmla="*/ 1029648 w 3084155"/>
                  <a:gd name="connsiteY119" fmla="*/ 1788887 h 1962532"/>
                  <a:gd name="connsiteX120" fmla="*/ 1023927 w 3084155"/>
                  <a:gd name="connsiteY120" fmla="*/ 1736583 h 1962532"/>
                  <a:gd name="connsiteX121" fmla="*/ 1032650 w 3084155"/>
                  <a:gd name="connsiteY121" fmla="*/ 1733754 h 1962532"/>
                  <a:gd name="connsiteX122" fmla="*/ 1066290 w 3084155"/>
                  <a:gd name="connsiteY122" fmla="*/ 1726737 h 1962532"/>
                  <a:gd name="connsiteX123" fmla="*/ 1141917 w 3084155"/>
                  <a:gd name="connsiteY123" fmla="*/ 1720041 h 1962532"/>
                  <a:gd name="connsiteX124" fmla="*/ 1310214 w 3084155"/>
                  <a:gd name="connsiteY124" fmla="*/ 1724709 h 1962532"/>
                  <a:gd name="connsiteX125" fmla="*/ 1389299 w 3084155"/>
                  <a:gd name="connsiteY125" fmla="*/ 1727530 h 1962532"/>
                  <a:gd name="connsiteX126" fmla="*/ 1392646 w 3084155"/>
                  <a:gd name="connsiteY126" fmla="*/ 1727137 h 1962532"/>
                  <a:gd name="connsiteX127" fmla="*/ 1448808 w 3084155"/>
                  <a:gd name="connsiteY127" fmla="*/ 1849787 h 1962532"/>
                  <a:gd name="connsiteX128" fmla="*/ 1436478 w 3084155"/>
                  <a:gd name="connsiteY128" fmla="*/ 1816445 h 1962532"/>
                  <a:gd name="connsiteX129" fmla="*/ 1442239 w 3084155"/>
                  <a:gd name="connsiteY129" fmla="*/ 1817710 h 1962532"/>
                  <a:gd name="connsiteX130" fmla="*/ 1633191 w 3084155"/>
                  <a:gd name="connsiteY130" fmla="*/ 1816579 h 1962532"/>
                  <a:gd name="connsiteX131" fmla="*/ 1637835 w 3084155"/>
                  <a:gd name="connsiteY131" fmla="*/ 1815738 h 1962532"/>
                  <a:gd name="connsiteX132" fmla="*/ 1762936 w 3084155"/>
                  <a:gd name="connsiteY132" fmla="*/ 1858140 h 1962532"/>
                  <a:gd name="connsiteX133" fmla="*/ 1753782 w 3084155"/>
                  <a:gd name="connsiteY133" fmla="*/ 1858234 h 1962532"/>
                  <a:gd name="connsiteX134" fmla="*/ 1448745 w 3084155"/>
                  <a:gd name="connsiteY134" fmla="*/ 1862109 h 1962532"/>
                  <a:gd name="connsiteX135" fmla="*/ 1448808 w 3084155"/>
                  <a:gd name="connsiteY135" fmla="*/ 1849787 h 1962532"/>
                  <a:gd name="connsiteX136" fmla="*/ 1897389 w 3084155"/>
                  <a:gd name="connsiteY136" fmla="*/ 1809019 h 1962532"/>
                  <a:gd name="connsiteX137" fmla="*/ 1896823 w 3084155"/>
                  <a:gd name="connsiteY137" fmla="*/ 1850070 h 1962532"/>
                  <a:gd name="connsiteX138" fmla="*/ 1897098 w 3084155"/>
                  <a:gd name="connsiteY138" fmla="*/ 1856812 h 1962532"/>
                  <a:gd name="connsiteX139" fmla="*/ 1805905 w 3084155"/>
                  <a:gd name="connsiteY139" fmla="*/ 1857700 h 1962532"/>
                  <a:gd name="connsiteX140" fmla="*/ 1797646 w 3084155"/>
                  <a:gd name="connsiteY140" fmla="*/ 1841685 h 1962532"/>
                  <a:gd name="connsiteX141" fmla="*/ 1637395 w 3084155"/>
                  <a:gd name="connsiteY141" fmla="*/ 1788447 h 1962532"/>
                  <a:gd name="connsiteX142" fmla="*/ 1639454 w 3084155"/>
                  <a:gd name="connsiteY142" fmla="*/ 1764636 h 1962532"/>
                  <a:gd name="connsiteX143" fmla="*/ 1641890 w 3084155"/>
                  <a:gd name="connsiteY143" fmla="*/ 1746468 h 1962532"/>
                  <a:gd name="connsiteX144" fmla="*/ 1645348 w 3084155"/>
                  <a:gd name="connsiteY144" fmla="*/ 1727900 h 1962532"/>
                  <a:gd name="connsiteX145" fmla="*/ 1661622 w 3084155"/>
                  <a:gd name="connsiteY145" fmla="*/ 1735286 h 1962532"/>
                  <a:gd name="connsiteX146" fmla="*/ 1694610 w 3084155"/>
                  <a:gd name="connsiteY146" fmla="*/ 1747608 h 1962532"/>
                  <a:gd name="connsiteX147" fmla="*/ 1751762 w 3084155"/>
                  <a:gd name="connsiteY147" fmla="*/ 1766302 h 1962532"/>
                  <a:gd name="connsiteX148" fmla="*/ 1846029 w 3084155"/>
                  <a:gd name="connsiteY148" fmla="*/ 1794914 h 1962532"/>
                  <a:gd name="connsiteX149" fmla="*/ 1897389 w 3084155"/>
                  <a:gd name="connsiteY149" fmla="*/ 1809019 h 1962532"/>
                  <a:gd name="connsiteX150" fmla="*/ 1588919 w 3084155"/>
                  <a:gd name="connsiteY150" fmla="*/ 1773092 h 1962532"/>
                  <a:gd name="connsiteX151" fmla="*/ 1617412 w 3084155"/>
                  <a:gd name="connsiteY151" fmla="*/ 1766381 h 1962532"/>
                  <a:gd name="connsiteX152" fmla="*/ 1616972 w 3084155"/>
                  <a:gd name="connsiteY152" fmla="*/ 1782113 h 1962532"/>
                  <a:gd name="connsiteX153" fmla="*/ 1613939 w 3084155"/>
                  <a:gd name="connsiteY153" fmla="*/ 1780360 h 1962532"/>
                  <a:gd name="connsiteX154" fmla="*/ 1568613 w 3084155"/>
                  <a:gd name="connsiteY154" fmla="*/ 1770475 h 1962532"/>
                  <a:gd name="connsiteX155" fmla="*/ 1568197 w 3084155"/>
                  <a:gd name="connsiteY155" fmla="*/ 1769595 h 1962532"/>
                  <a:gd name="connsiteX156" fmla="*/ 1588919 w 3084155"/>
                  <a:gd name="connsiteY156" fmla="*/ 1773092 h 1962532"/>
                  <a:gd name="connsiteX157" fmla="*/ 2023575 w 3084155"/>
                  <a:gd name="connsiteY157" fmla="*/ 1927535 h 1962532"/>
                  <a:gd name="connsiteX158" fmla="*/ 1486936 w 3084155"/>
                  <a:gd name="connsiteY158" fmla="*/ 1929076 h 1962532"/>
                  <a:gd name="connsiteX159" fmla="*/ 953880 w 3084155"/>
                  <a:gd name="connsiteY159" fmla="*/ 1931574 h 1962532"/>
                  <a:gd name="connsiteX160" fmla="*/ 921190 w 3084155"/>
                  <a:gd name="connsiteY160" fmla="*/ 1931763 h 1962532"/>
                  <a:gd name="connsiteX161" fmla="*/ 929747 w 3084155"/>
                  <a:gd name="connsiteY161" fmla="*/ 1894955 h 1962532"/>
                  <a:gd name="connsiteX162" fmla="*/ 955695 w 3084155"/>
                  <a:gd name="connsiteY162" fmla="*/ 1882768 h 1962532"/>
                  <a:gd name="connsiteX163" fmla="*/ 1004164 w 3084155"/>
                  <a:gd name="connsiteY163" fmla="*/ 1881345 h 1962532"/>
                  <a:gd name="connsiteX164" fmla="*/ 1083138 w 3084155"/>
                  <a:gd name="connsiteY164" fmla="*/ 1880772 h 1962532"/>
                  <a:gd name="connsiteX165" fmla="*/ 1396662 w 3084155"/>
                  <a:gd name="connsiteY165" fmla="*/ 1876953 h 1962532"/>
                  <a:gd name="connsiteX166" fmla="*/ 1710114 w 3084155"/>
                  <a:gd name="connsiteY166" fmla="*/ 1872803 h 1962532"/>
                  <a:gd name="connsiteX167" fmla="*/ 2025767 w 3084155"/>
                  <a:gd name="connsiteY167" fmla="*/ 1870674 h 1962532"/>
                  <a:gd name="connsiteX168" fmla="*/ 2097449 w 3084155"/>
                  <a:gd name="connsiteY168" fmla="*/ 1870446 h 1962532"/>
                  <a:gd name="connsiteX169" fmla="*/ 2142539 w 3084155"/>
                  <a:gd name="connsiteY169" fmla="*/ 1870564 h 1962532"/>
                  <a:gd name="connsiteX170" fmla="*/ 2173704 w 3084155"/>
                  <a:gd name="connsiteY170" fmla="*/ 1878422 h 1962532"/>
                  <a:gd name="connsiteX171" fmla="*/ 2197404 w 3084155"/>
                  <a:gd name="connsiteY171" fmla="*/ 1905187 h 1962532"/>
                  <a:gd name="connsiteX172" fmla="*/ 2207298 w 3084155"/>
                  <a:gd name="connsiteY172" fmla="*/ 1927480 h 1962532"/>
                  <a:gd name="connsiteX173" fmla="*/ 2023575 w 3084155"/>
                  <a:gd name="connsiteY173" fmla="*/ 1927535 h 1962532"/>
                  <a:gd name="connsiteX174" fmla="*/ 2505977 w 3084155"/>
                  <a:gd name="connsiteY174" fmla="*/ 1928195 h 1962532"/>
                  <a:gd name="connsiteX175" fmla="*/ 2222692 w 3084155"/>
                  <a:gd name="connsiteY175" fmla="*/ 1927496 h 1962532"/>
                  <a:gd name="connsiteX176" fmla="*/ 2222268 w 3084155"/>
                  <a:gd name="connsiteY176" fmla="*/ 1924848 h 1962532"/>
                  <a:gd name="connsiteX177" fmla="*/ 2171017 w 3084155"/>
                  <a:gd name="connsiteY177" fmla="*/ 1860254 h 1962532"/>
                  <a:gd name="connsiteX178" fmla="*/ 2083682 w 3084155"/>
                  <a:gd name="connsiteY178" fmla="*/ 1855350 h 1962532"/>
                  <a:gd name="connsiteX179" fmla="*/ 1921301 w 3084155"/>
                  <a:gd name="connsiteY179" fmla="*/ 1856584 h 1962532"/>
                  <a:gd name="connsiteX180" fmla="*/ 1920775 w 3084155"/>
                  <a:gd name="connsiteY180" fmla="*/ 1795503 h 1962532"/>
                  <a:gd name="connsiteX181" fmla="*/ 1918582 w 3084155"/>
                  <a:gd name="connsiteY181" fmla="*/ 1790898 h 1962532"/>
                  <a:gd name="connsiteX182" fmla="*/ 1911927 w 3084155"/>
                  <a:gd name="connsiteY182" fmla="*/ 1786663 h 1962532"/>
                  <a:gd name="connsiteX183" fmla="*/ 1708904 w 3084155"/>
                  <a:gd name="connsiteY183" fmla="*/ 1727577 h 1962532"/>
                  <a:gd name="connsiteX184" fmla="*/ 1671782 w 3084155"/>
                  <a:gd name="connsiteY184" fmla="*/ 1718163 h 1962532"/>
                  <a:gd name="connsiteX185" fmla="*/ 1650086 w 3084155"/>
                  <a:gd name="connsiteY185" fmla="*/ 1714556 h 1962532"/>
                  <a:gd name="connsiteX186" fmla="*/ 1631737 w 3084155"/>
                  <a:gd name="connsiteY186" fmla="*/ 1715256 h 1962532"/>
                  <a:gd name="connsiteX187" fmla="*/ 1631015 w 3084155"/>
                  <a:gd name="connsiteY187" fmla="*/ 1717417 h 1962532"/>
                  <a:gd name="connsiteX188" fmla="*/ 1627030 w 3084155"/>
                  <a:gd name="connsiteY188" fmla="*/ 1720002 h 1962532"/>
                  <a:gd name="connsiteX189" fmla="*/ 1620084 w 3084155"/>
                  <a:gd name="connsiteY189" fmla="*/ 1734626 h 1962532"/>
                  <a:gd name="connsiteX190" fmla="*/ 1556072 w 3084155"/>
                  <a:gd name="connsiteY190" fmla="*/ 1722815 h 1962532"/>
                  <a:gd name="connsiteX191" fmla="*/ 1544025 w 3084155"/>
                  <a:gd name="connsiteY191" fmla="*/ 1727719 h 1962532"/>
                  <a:gd name="connsiteX192" fmla="*/ 1539766 w 3084155"/>
                  <a:gd name="connsiteY192" fmla="*/ 1737494 h 1962532"/>
                  <a:gd name="connsiteX193" fmla="*/ 1535907 w 3084155"/>
                  <a:gd name="connsiteY193" fmla="*/ 1746681 h 1962532"/>
                  <a:gd name="connsiteX194" fmla="*/ 1536741 w 3084155"/>
                  <a:gd name="connsiteY194" fmla="*/ 1751364 h 1962532"/>
                  <a:gd name="connsiteX195" fmla="*/ 1553345 w 3084155"/>
                  <a:gd name="connsiteY195" fmla="*/ 1785020 h 1962532"/>
                  <a:gd name="connsiteX196" fmla="*/ 1567764 w 3084155"/>
                  <a:gd name="connsiteY196" fmla="*/ 1791645 h 1962532"/>
                  <a:gd name="connsiteX197" fmla="*/ 1442246 w 3084155"/>
                  <a:gd name="connsiteY197" fmla="*/ 1792391 h 1962532"/>
                  <a:gd name="connsiteX198" fmla="*/ 1432337 w 3084155"/>
                  <a:gd name="connsiteY198" fmla="*/ 1797373 h 1962532"/>
                  <a:gd name="connsiteX199" fmla="*/ 1430294 w 3084155"/>
                  <a:gd name="connsiteY199" fmla="*/ 1786938 h 1962532"/>
                  <a:gd name="connsiteX200" fmla="*/ 1423144 w 3084155"/>
                  <a:gd name="connsiteY200" fmla="*/ 1750397 h 1962532"/>
                  <a:gd name="connsiteX201" fmla="*/ 1411183 w 3084155"/>
                  <a:gd name="connsiteY201" fmla="*/ 1714258 h 1962532"/>
                  <a:gd name="connsiteX202" fmla="*/ 1400598 w 3084155"/>
                  <a:gd name="connsiteY202" fmla="*/ 1709802 h 1962532"/>
                  <a:gd name="connsiteX203" fmla="*/ 1389306 w 3084155"/>
                  <a:gd name="connsiteY203" fmla="*/ 1702219 h 1962532"/>
                  <a:gd name="connsiteX204" fmla="*/ 1066062 w 3084155"/>
                  <a:gd name="connsiteY204" fmla="*/ 1701245 h 1962532"/>
                  <a:gd name="connsiteX205" fmla="*/ 1028021 w 3084155"/>
                  <a:gd name="connsiteY205" fmla="*/ 1710745 h 1962532"/>
                  <a:gd name="connsiteX206" fmla="*/ 1017861 w 3084155"/>
                  <a:gd name="connsiteY206" fmla="*/ 1714478 h 1962532"/>
                  <a:gd name="connsiteX207" fmla="*/ 1007959 w 3084155"/>
                  <a:gd name="connsiteY207" fmla="*/ 1717645 h 1962532"/>
                  <a:gd name="connsiteX208" fmla="*/ 1007433 w 3084155"/>
                  <a:gd name="connsiteY208" fmla="*/ 1719845 h 1962532"/>
                  <a:gd name="connsiteX209" fmla="*/ 999127 w 3084155"/>
                  <a:gd name="connsiteY209" fmla="*/ 1730894 h 1962532"/>
                  <a:gd name="connsiteX210" fmla="*/ 1003480 w 3084155"/>
                  <a:gd name="connsiteY210" fmla="*/ 1738563 h 1962532"/>
                  <a:gd name="connsiteX211" fmla="*/ 1004227 w 3084155"/>
                  <a:gd name="connsiteY211" fmla="*/ 1738815 h 1962532"/>
                  <a:gd name="connsiteX212" fmla="*/ 1004447 w 3084155"/>
                  <a:gd name="connsiteY212" fmla="*/ 1790309 h 1962532"/>
                  <a:gd name="connsiteX213" fmla="*/ 1005044 w 3084155"/>
                  <a:gd name="connsiteY213" fmla="*/ 1796933 h 1962532"/>
                  <a:gd name="connsiteX214" fmla="*/ 1000722 w 3084155"/>
                  <a:gd name="connsiteY214" fmla="*/ 1796226 h 1962532"/>
                  <a:gd name="connsiteX215" fmla="*/ 627461 w 3084155"/>
                  <a:gd name="connsiteY215" fmla="*/ 1800147 h 1962532"/>
                  <a:gd name="connsiteX216" fmla="*/ 441640 w 3084155"/>
                  <a:gd name="connsiteY216" fmla="*/ 1800493 h 1962532"/>
                  <a:gd name="connsiteX217" fmla="*/ 349849 w 3084155"/>
                  <a:gd name="connsiteY217" fmla="*/ 1798583 h 1962532"/>
                  <a:gd name="connsiteX218" fmla="*/ 303887 w 3084155"/>
                  <a:gd name="connsiteY218" fmla="*/ 1796902 h 1962532"/>
                  <a:gd name="connsiteX219" fmla="*/ 257823 w 3084155"/>
                  <a:gd name="connsiteY219" fmla="*/ 1793185 h 1962532"/>
                  <a:gd name="connsiteX220" fmla="*/ 233023 w 3084155"/>
                  <a:gd name="connsiteY220" fmla="*/ 1767567 h 1962532"/>
                  <a:gd name="connsiteX221" fmla="*/ 210752 w 3084155"/>
                  <a:gd name="connsiteY221" fmla="*/ 1733620 h 1962532"/>
                  <a:gd name="connsiteX222" fmla="*/ 204788 w 3084155"/>
                  <a:gd name="connsiteY222" fmla="*/ 1694173 h 1962532"/>
                  <a:gd name="connsiteX223" fmla="*/ 203303 w 3084155"/>
                  <a:gd name="connsiteY223" fmla="*/ 1645248 h 1962532"/>
                  <a:gd name="connsiteX224" fmla="*/ 198345 w 3084155"/>
                  <a:gd name="connsiteY224" fmla="*/ 1455113 h 1962532"/>
                  <a:gd name="connsiteX225" fmla="*/ 191964 w 3084155"/>
                  <a:gd name="connsiteY225" fmla="*/ 1080642 h 1962532"/>
                  <a:gd name="connsiteX226" fmla="*/ 189536 w 3084155"/>
                  <a:gd name="connsiteY226" fmla="*/ 331605 h 1962532"/>
                  <a:gd name="connsiteX227" fmla="*/ 189716 w 3084155"/>
                  <a:gd name="connsiteY227" fmla="*/ 285399 h 1962532"/>
                  <a:gd name="connsiteX228" fmla="*/ 195146 w 3084155"/>
                  <a:gd name="connsiteY228" fmla="*/ 241543 h 1962532"/>
                  <a:gd name="connsiteX229" fmla="*/ 241100 w 3084155"/>
                  <a:gd name="connsiteY229" fmla="*/ 193829 h 1962532"/>
                  <a:gd name="connsiteX230" fmla="*/ 269186 w 3084155"/>
                  <a:gd name="connsiteY230" fmla="*/ 180721 h 1962532"/>
                  <a:gd name="connsiteX231" fmla="*/ 314676 w 3084155"/>
                  <a:gd name="connsiteY231" fmla="*/ 176847 h 1962532"/>
                  <a:gd name="connsiteX232" fmla="*/ 407261 w 3084155"/>
                  <a:gd name="connsiteY232" fmla="*/ 175079 h 1962532"/>
                  <a:gd name="connsiteX233" fmla="*/ 785504 w 3084155"/>
                  <a:gd name="connsiteY233" fmla="*/ 170097 h 1962532"/>
                  <a:gd name="connsiteX234" fmla="*/ 1538744 w 3084155"/>
                  <a:gd name="connsiteY234" fmla="*/ 166050 h 1962532"/>
                  <a:gd name="connsiteX235" fmla="*/ 2287639 w 3084155"/>
                  <a:gd name="connsiteY235" fmla="*/ 161587 h 1962532"/>
                  <a:gd name="connsiteX236" fmla="*/ 2659242 w 3084155"/>
                  <a:gd name="connsiteY236" fmla="*/ 161634 h 1962532"/>
                  <a:gd name="connsiteX237" fmla="*/ 2753280 w 3084155"/>
                  <a:gd name="connsiteY237" fmla="*/ 163323 h 1962532"/>
                  <a:gd name="connsiteX238" fmla="*/ 2799612 w 3084155"/>
                  <a:gd name="connsiteY238" fmla="*/ 164918 h 1962532"/>
                  <a:gd name="connsiteX239" fmla="*/ 2837480 w 3084155"/>
                  <a:gd name="connsiteY239" fmla="*/ 181366 h 1962532"/>
                  <a:gd name="connsiteX240" fmla="*/ 2875584 w 3084155"/>
                  <a:gd name="connsiteY240" fmla="*/ 234172 h 1962532"/>
                  <a:gd name="connsiteX241" fmla="*/ 2878264 w 3084155"/>
                  <a:gd name="connsiteY241" fmla="*/ 272386 h 1962532"/>
                  <a:gd name="connsiteX242" fmla="*/ 2878932 w 3084155"/>
                  <a:gd name="connsiteY242" fmla="*/ 321492 h 1962532"/>
                  <a:gd name="connsiteX243" fmla="*/ 2887702 w 3084155"/>
                  <a:gd name="connsiteY243" fmla="*/ 1077176 h 1962532"/>
                  <a:gd name="connsiteX244" fmla="*/ 2891364 w 3084155"/>
                  <a:gd name="connsiteY244" fmla="*/ 1453659 h 1962532"/>
                  <a:gd name="connsiteX245" fmla="*/ 2893124 w 3084155"/>
                  <a:gd name="connsiteY245" fmla="*/ 1641900 h 1962532"/>
                  <a:gd name="connsiteX246" fmla="*/ 2883670 w 3084155"/>
                  <a:gd name="connsiteY246" fmla="*/ 1718604 h 1962532"/>
                  <a:gd name="connsiteX247" fmla="*/ 2839445 w 3084155"/>
                  <a:gd name="connsiteY247" fmla="*/ 1766931 h 1962532"/>
                  <a:gd name="connsiteX248" fmla="*/ 2825827 w 3084155"/>
                  <a:gd name="connsiteY248" fmla="*/ 1774781 h 1962532"/>
                  <a:gd name="connsiteX249" fmla="*/ 2814016 w 3084155"/>
                  <a:gd name="connsiteY249" fmla="*/ 1776046 h 1962532"/>
                  <a:gd name="connsiteX250" fmla="*/ 2787283 w 3084155"/>
                  <a:gd name="connsiteY250" fmla="*/ 1778946 h 1962532"/>
                  <a:gd name="connsiteX251" fmla="*/ 2732001 w 3084155"/>
                  <a:gd name="connsiteY251" fmla="*/ 1782969 h 1962532"/>
                  <a:gd name="connsiteX252" fmla="*/ 2623401 w 3084155"/>
                  <a:gd name="connsiteY252" fmla="*/ 1785209 h 1962532"/>
                  <a:gd name="connsiteX253" fmla="*/ 2402737 w 3084155"/>
                  <a:gd name="connsiteY253" fmla="*/ 1783166 h 1962532"/>
                  <a:gd name="connsiteX254" fmla="*/ 2300558 w 3084155"/>
                  <a:gd name="connsiteY254" fmla="*/ 1788549 h 1962532"/>
                  <a:gd name="connsiteX255" fmla="*/ 2118878 w 3084155"/>
                  <a:gd name="connsiteY255" fmla="*/ 1788871 h 1962532"/>
                  <a:gd name="connsiteX256" fmla="*/ 1935391 w 3084155"/>
                  <a:gd name="connsiteY256" fmla="*/ 1789436 h 1962532"/>
                  <a:gd name="connsiteX257" fmla="*/ 1935391 w 3084155"/>
                  <a:gd name="connsiteY257" fmla="*/ 1814771 h 1962532"/>
                  <a:gd name="connsiteX258" fmla="*/ 2709031 w 3084155"/>
                  <a:gd name="connsiteY258" fmla="*/ 1813679 h 1962532"/>
                  <a:gd name="connsiteX259" fmla="*/ 2768659 w 3084155"/>
                  <a:gd name="connsiteY259" fmla="*/ 1814708 h 1962532"/>
                  <a:gd name="connsiteX260" fmla="*/ 2767346 w 3084155"/>
                  <a:gd name="connsiteY260" fmla="*/ 1822009 h 1962532"/>
                  <a:gd name="connsiteX261" fmla="*/ 2764682 w 3084155"/>
                  <a:gd name="connsiteY261" fmla="*/ 1845410 h 1962532"/>
                  <a:gd name="connsiteX262" fmla="*/ 2770883 w 3084155"/>
                  <a:gd name="connsiteY262" fmla="*/ 1887860 h 1962532"/>
                  <a:gd name="connsiteX263" fmla="*/ 2793907 w 3084155"/>
                  <a:gd name="connsiteY263" fmla="*/ 1924313 h 1962532"/>
                  <a:gd name="connsiteX264" fmla="*/ 2802119 w 3084155"/>
                  <a:gd name="connsiteY264" fmla="*/ 1931841 h 1962532"/>
                  <a:gd name="connsiteX265" fmla="*/ 2505977 w 3084155"/>
                  <a:gd name="connsiteY265" fmla="*/ 1928195 h 196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3084155" h="1962532">
                    <a:moveTo>
                      <a:pt x="3082300" y="1679745"/>
                    </a:moveTo>
                    <a:cubicBezTo>
                      <a:pt x="3081923" y="1642647"/>
                      <a:pt x="3081530" y="1605556"/>
                      <a:pt x="3081145" y="1568458"/>
                    </a:cubicBezTo>
                    <a:cubicBezTo>
                      <a:pt x="3079212" y="1382370"/>
                      <a:pt x="3077279" y="1196282"/>
                      <a:pt x="3075597" y="1010193"/>
                    </a:cubicBezTo>
                    <a:cubicBezTo>
                      <a:pt x="3073884" y="820247"/>
                      <a:pt x="3072336" y="630292"/>
                      <a:pt x="3071621" y="440338"/>
                    </a:cubicBezTo>
                    <a:cubicBezTo>
                      <a:pt x="3071338" y="364578"/>
                      <a:pt x="3071173" y="288818"/>
                      <a:pt x="3071432" y="213049"/>
                    </a:cubicBezTo>
                    <a:cubicBezTo>
                      <a:pt x="3071574" y="172792"/>
                      <a:pt x="3073177" y="133847"/>
                      <a:pt x="3056368" y="96105"/>
                    </a:cubicBezTo>
                    <a:cubicBezTo>
                      <a:pt x="3037320" y="53325"/>
                      <a:pt x="2999672" y="17005"/>
                      <a:pt x="2953678" y="5155"/>
                    </a:cubicBezTo>
                    <a:cubicBezTo>
                      <a:pt x="2927888" y="-1493"/>
                      <a:pt x="2899552" y="841"/>
                      <a:pt x="2873070" y="668"/>
                    </a:cubicBezTo>
                    <a:cubicBezTo>
                      <a:pt x="2847280" y="503"/>
                      <a:pt x="2821489" y="377"/>
                      <a:pt x="2795691" y="283"/>
                    </a:cubicBezTo>
                    <a:cubicBezTo>
                      <a:pt x="2734782" y="63"/>
                      <a:pt x="2673874" y="0"/>
                      <a:pt x="2612966" y="0"/>
                    </a:cubicBezTo>
                    <a:cubicBezTo>
                      <a:pt x="2460172" y="8"/>
                      <a:pt x="2307371" y="440"/>
                      <a:pt x="2154578" y="998"/>
                    </a:cubicBezTo>
                    <a:cubicBezTo>
                      <a:pt x="1977723" y="1642"/>
                      <a:pt x="1800875" y="2499"/>
                      <a:pt x="1624021" y="3450"/>
                    </a:cubicBezTo>
                    <a:cubicBezTo>
                      <a:pt x="1443174" y="4424"/>
                      <a:pt x="1262335" y="5501"/>
                      <a:pt x="1081488" y="6632"/>
                    </a:cubicBezTo>
                    <a:cubicBezTo>
                      <a:pt x="918722" y="7654"/>
                      <a:pt x="755957" y="8715"/>
                      <a:pt x="593192" y="9783"/>
                    </a:cubicBezTo>
                    <a:cubicBezTo>
                      <a:pt x="468185" y="10601"/>
                      <a:pt x="343178" y="11434"/>
                      <a:pt x="218171" y="12180"/>
                    </a:cubicBezTo>
                    <a:cubicBezTo>
                      <a:pt x="194714" y="12322"/>
                      <a:pt x="170927" y="11339"/>
                      <a:pt x="147518" y="12785"/>
                    </a:cubicBezTo>
                    <a:cubicBezTo>
                      <a:pt x="103803" y="15488"/>
                      <a:pt x="58313" y="36242"/>
                      <a:pt x="29481" y="69584"/>
                    </a:cubicBezTo>
                    <a:cubicBezTo>
                      <a:pt x="15541" y="85709"/>
                      <a:pt x="5239" y="104851"/>
                      <a:pt x="1907" y="126052"/>
                    </a:cubicBezTo>
                    <a:cubicBezTo>
                      <a:pt x="-442" y="141014"/>
                      <a:pt x="414" y="156557"/>
                      <a:pt x="320" y="171669"/>
                    </a:cubicBezTo>
                    <a:cubicBezTo>
                      <a:pt x="123" y="203156"/>
                      <a:pt x="45" y="234644"/>
                      <a:pt x="13" y="266131"/>
                    </a:cubicBezTo>
                    <a:cubicBezTo>
                      <a:pt x="-136" y="432433"/>
                      <a:pt x="980" y="598742"/>
                      <a:pt x="2237" y="765036"/>
                    </a:cubicBezTo>
                    <a:cubicBezTo>
                      <a:pt x="3660" y="953214"/>
                      <a:pt x="5451" y="1141385"/>
                      <a:pt x="7479" y="1329556"/>
                    </a:cubicBezTo>
                    <a:cubicBezTo>
                      <a:pt x="9090" y="1479182"/>
                      <a:pt x="10834" y="1628809"/>
                      <a:pt x="12374" y="1778435"/>
                    </a:cubicBezTo>
                    <a:cubicBezTo>
                      <a:pt x="12524" y="1792760"/>
                      <a:pt x="11793" y="1807440"/>
                      <a:pt x="13600" y="1821663"/>
                    </a:cubicBezTo>
                    <a:cubicBezTo>
                      <a:pt x="16327" y="1843139"/>
                      <a:pt x="24782" y="1863775"/>
                      <a:pt x="35414" y="1882508"/>
                    </a:cubicBezTo>
                    <a:cubicBezTo>
                      <a:pt x="54745" y="1916557"/>
                      <a:pt x="87639" y="1956210"/>
                      <a:pt x="129185" y="1961239"/>
                    </a:cubicBezTo>
                    <a:cubicBezTo>
                      <a:pt x="151644" y="1963958"/>
                      <a:pt x="175643" y="1961569"/>
                      <a:pt x="198250" y="1961420"/>
                    </a:cubicBezTo>
                    <a:cubicBezTo>
                      <a:pt x="224057" y="1961255"/>
                      <a:pt x="249863" y="1961082"/>
                      <a:pt x="275669" y="1960901"/>
                    </a:cubicBezTo>
                    <a:cubicBezTo>
                      <a:pt x="410907" y="1959981"/>
                      <a:pt x="546153" y="1958991"/>
                      <a:pt x="681391" y="1958017"/>
                    </a:cubicBezTo>
                    <a:cubicBezTo>
                      <a:pt x="852329" y="1956791"/>
                      <a:pt x="1023259" y="1955573"/>
                      <a:pt x="1194197" y="1954418"/>
                    </a:cubicBezTo>
                    <a:cubicBezTo>
                      <a:pt x="1377951" y="1953176"/>
                      <a:pt x="1561698" y="1951487"/>
                      <a:pt x="1745445" y="1950159"/>
                    </a:cubicBezTo>
                    <a:cubicBezTo>
                      <a:pt x="1920995" y="1948886"/>
                      <a:pt x="2096546" y="1947723"/>
                      <a:pt x="2272096" y="1946356"/>
                    </a:cubicBezTo>
                    <a:cubicBezTo>
                      <a:pt x="2417880" y="1945224"/>
                      <a:pt x="2563640" y="1943982"/>
                      <a:pt x="2709408" y="1942395"/>
                    </a:cubicBezTo>
                    <a:cubicBezTo>
                      <a:pt x="2744935" y="1942010"/>
                      <a:pt x="2780462" y="1941680"/>
                      <a:pt x="2815996" y="1941389"/>
                    </a:cubicBezTo>
                    <a:cubicBezTo>
                      <a:pt x="2822055" y="1944501"/>
                      <a:pt x="2828404" y="1946183"/>
                      <a:pt x="2834423" y="1944839"/>
                    </a:cubicBezTo>
                    <a:cubicBezTo>
                      <a:pt x="2900793" y="1964343"/>
                      <a:pt x="2950606" y="1944493"/>
                      <a:pt x="2986902" y="1912236"/>
                    </a:cubicBezTo>
                    <a:cubicBezTo>
                      <a:pt x="2994501" y="1907159"/>
                      <a:pt x="3001841" y="1901682"/>
                      <a:pt x="3008890" y="1895859"/>
                    </a:cubicBezTo>
                    <a:cubicBezTo>
                      <a:pt x="3043057" y="1867593"/>
                      <a:pt x="3073696" y="1827423"/>
                      <a:pt x="3081263" y="1782757"/>
                    </a:cubicBezTo>
                    <a:cubicBezTo>
                      <a:pt x="3086881" y="1749627"/>
                      <a:pt x="3082646" y="1713260"/>
                      <a:pt x="3082300" y="1679745"/>
                    </a:cubicBezTo>
                    <a:close/>
                    <a:moveTo>
                      <a:pt x="3038915" y="1712341"/>
                    </a:moveTo>
                    <a:cubicBezTo>
                      <a:pt x="3025093" y="1699956"/>
                      <a:pt x="3009628" y="1689198"/>
                      <a:pt x="2992851" y="1681222"/>
                    </a:cubicBezTo>
                    <a:cubicBezTo>
                      <a:pt x="2977056" y="1673718"/>
                      <a:pt x="2959643" y="1667589"/>
                      <a:pt x="2941954" y="1667518"/>
                    </a:cubicBezTo>
                    <a:cubicBezTo>
                      <a:pt x="2934245" y="1667486"/>
                      <a:pt x="2926073" y="1668296"/>
                      <a:pt x="2918592" y="1670653"/>
                    </a:cubicBezTo>
                    <a:cubicBezTo>
                      <a:pt x="2918647" y="1667463"/>
                      <a:pt x="2918663" y="1664241"/>
                      <a:pt x="2918631" y="1660980"/>
                    </a:cubicBezTo>
                    <a:cubicBezTo>
                      <a:pt x="2917429" y="1531847"/>
                      <a:pt x="2916227" y="1402715"/>
                      <a:pt x="2914977" y="1273590"/>
                    </a:cubicBezTo>
                    <a:cubicBezTo>
                      <a:pt x="2912463" y="1013510"/>
                      <a:pt x="2909759" y="753421"/>
                      <a:pt x="2906498" y="493349"/>
                    </a:cubicBezTo>
                    <a:cubicBezTo>
                      <a:pt x="2905681" y="427875"/>
                      <a:pt x="2904825" y="362401"/>
                      <a:pt x="2903929" y="296927"/>
                    </a:cubicBezTo>
                    <a:cubicBezTo>
                      <a:pt x="2903850" y="291010"/>
                      <a:pt x="2903913" y="285006"/>
                      <a:pt x="2903968" y="278971"/>
                    </a:cubicBezTo>
                    <a:cubicBezTo>
                      <a:pt x="2914537" y="282665"/>
                      <a:pt x="2927471" y="282728"/>
                      <a:pt x="2937907" y="282759"/>
                    </a:cubicBezTo>
                    <a:cubicBezTo>
                      <a:pt x="2954849" y="282806"/>
                      <a:pt x="2972168" y="280645"/>
                      <a:pt x="2988663" y="276842"/>
                    </a:cubicBezTo>
                    <a:cubicBezTo>
                      <a:pt x="3004976" y="273078"/>
                      <a:pt x="3021502" y="267176"/>
                      <a:pt x="3035489" y="257809"/>
                    </a:cubicBezTo>
                    <a:cubicBezTo>
                      <a:pt x="3038664" y="255688"/>
                      <a:pt x="3041768" y="253393"/>
                      <a:pt x="3044715" y="250926"/>
                    </a:cubicBezTo>
                    <a:cubicBezTo>
                      <a:pt x="3044416" y="400442"/>
                      <a:pt x="3045383" y="549967"/>
                      <a:pt x="3046436" y="699483"/>
                    </a:cubicBezTo>
                    <a:cubicBezTo>
                      <a:pt x="3047787" y="892408"/>
                      <a:pt x="3049595" y="1085333"/>
                      <a:pt x="3051528" y="1278258"/>
                    </a:cubicBezTo>
                    <a:cubicBezTo>
                      <a:pt x="3053036" y="1428662"/>
                      <a:pt x="3054655" y="1579067"/>
                      <a:pt x="3056164" y="1729479"/>
                    </a:cubicBezTo>
                    <a:cubicBezTo>
                      <a:pt x="3050774" y="1723208"/>
                      <a:pt x="3044667" y="1717495"/>
                      <a:pt x="3038915" y="1712341"/>
                    </a:cubicBezTo>
                    <a:close/>
                    <a:moveTo>
                      <a:pt x="821612" y="34945"/>
                    </a:moveTo>
                    <a:cubicBezTo>
                      <a:pt x="992864" y="33837"/>
                      <a:pt x="1164108" y="32753"/>
                      <a:pt x="1335360" y="31739"/>
                    </a:cubicBezTo>
                    <a:cubicBezTo>
                      <a:pt x="1513339" y="30686"/>
                      <a:pt x="1691318" y="29704"/>
                      <a:pt x="1869296" y="28855"/>
                    </a:cubicBezTo>
                    <a:cubicBezTo>
                      <a:pt x="2035001" y="28069"/>
                      <a:pt x="2200705" y="27393"/>
                      <a:pt x="2366409" y="26993"/>
                    </a:cubicBezTo>
                    <a:cubicBezTo>
                      <a:pt x="2500657" y="26663"/>
                      <a:pt x="2634898" y="26466"/>
                      <a:pt x="2769146" y="26843"/>
                    </a:cubicBezTo>
                    <a:cubicBezTo>
                      <a:pt x="2776234" y="26867"/>
                      <a:pt x="2783314" y="26898"/>
                      <a:pt x="2790402" y="26930"/>
                    </a:cubicBezTo>
                    <a:cubicBezTo>
                      <a:pt x="2783016" y="45334"/>
                      <a:pt x="2778269" y="64885"/>
                      <a:pt x="2774647" y="84318"/>
                    </a:cubicBezTo>
                    <a:cubicBezTo>
                      <a:pt x="2772438" y="96144"/>
                      <a:pt x="2770521" y="108151"/>
                      <a:pt x="2770073" y="120190"/>
                    </a:cubicBezTo>
                    <a:cubicBezTo>
                      <a:pt x="2769853" y="126139"/>
                      <a:pt x="2769712" y="132488"/>
                      <a:pt x="2770945" y="138444"/>
                    </a:cubicBezTo>
                    <a:cubicBezTo>
                      <a:pt x="2743568" y="137729"/>
                      <a:pt x="2716190" y="137132"/>
                      <a:pt x="2688804" y="136700"/>
                    </a:cubicBezTo>
                    <a:cubicBezTo>
                      <a:pt x="2625107" y="135694"/>
                      <a:pt x="2561409" y="135372"/>
                      <a:pt x="2497703" y="135388"/>
                    </a:cubicBezTo>
                    <a:cubicBezTo>
                      <a:pt x="2239697" y="135466"/>
                      <a:pt x="1981707" y="138484"/>
                      <a:pt x="1723701" y="139835"/>
                    </a:cubicBezTo>
                    <a:cubicBezTo>
                      <a:pt x="1464454" y="141195"/>
                      <a:pt x="1205199" y="141682"/>
                      <a:pt x="945951" y="143458"/>
                    </a:cubicBezTo>
                    <a:cubicBezTo>
                      <a:pt x="815372" y="144354"/>
                      <a:pt x="684802" y="145572"/>
                      <a:pt x="554239" y="147395"/>
                    </a:cubicBezTo>
                    <a:cubicBezTo>
                      <a:pt x="489810" y="148299"/>
                      <a:pt x="425389" y="149344"/>
                      <a:pt x="360961" y="150570"/>
                    </a:cubicBezTo>
                    <a:cubicBezTo>
                      <a:pt x="345527" y="150860"/>
                      <a:pt x="330094" y="151167"/>
                      <a:pt x="314668" y="151481"/>
                    </a:cubicBezTo>
                    <a:cubicBezTo>
                      <a:pt x="309427" y="151591"/>
                      <a:pt x="303958" y="151418"/>
                      <a:pt x="298441" y="151332"/>
                    </a:cubicBezTo>
                    <a:cubicBezTo>
                      <a:pt x="303526" y="128339"/>
                      <a:pt x="304335" y="103735"/>
                      <a:pt x="301349" y="80491"/>
                    </a:cubicBezTo>
                    <a:cubicBezTo>
                      <a:pt x="299597" y="66826"/>
                      <a:pt x="295872" y="49993"/>
                      <a:pt x="286953" y="38395"/>
                    </a:cubicBezTo>
                    <a:cubicBezTo>
                      <a:pt x="321112" y="38183"/>
                      <a:pt x="355263" y="37978"/>
                      <a:pt x="389423" y="37758"/>
                    </a:cubicBezTo>
                    <a:cubicBezTo>
                      <a:pt x="533486" y="36839"/>
                      <a:pt x="677549" y="35880"/>
                      <a:pt x="821612" y="34945"/>
                    </a:cubicBezTo>
                    <a:close/>
                    <a:moveTo>
                      <a:pt x="36405" y="1586367"/>
                    </a:moveTo>
                    <a:cubicBezTo>
                      <a:pt x="34723" y="1413928"/>
                      <a:pt x="33088" y="1241497"/>
                      <a:pt x="31485" y="1069059"/>
                    </a:cubicBezTo>
                    <a:cubicBezTo>
                      <a:pt x="29780" y="886066"/>
                      <a:pt x="28240" y="703074"/>
                      <a:pt x="27321" y="520074"/>
                    </a:cubicBezTo>
                    <a:cubicBezTo>
                      <a:pt x="27022" y="460203"/>
                      <a:pt x="26786" y="400324"/>
                      <a:pt x="26699" y="340453"/>
                    </a:cubicBezTo>
                    <a:cubicBezTo>
                      <a:pt x="30204" y="348453"/>
                      <a:pt x="42699" y="353624"/>
                      <a:pt x="50243" y="355753"/>
                    </a:cubicBezTo>
                    <a:cubicBezTo>
                      <a:pt x="63578" y="359517"/>
                      <a:pt x="77707" y="359438"/>
                      <a:pt x="91372" y="358024"/>
                    </a:cubicBezTo>
                    <a:cubicBezTo>
                      <a:pt x="116581" y="355423"/>
                      <a:pt x="140862" y="349082"/>
                      <a:pt x="164177" y="339612"/>
                    </a:cubicBezTo>
                    <a:cubicBezTo>
                      <a:pt x="163965" y="400309"/>
                      <a:pt x="163832" y="461005"/>
                      <a:pt x="163793" y="521701"/>
                    </a:cubicBezTo>
                    <a:cubicBezTo>
                      <a:pt x="163714" y="650142"/>
                      <a:pt x="164060" y="778575"/>
                      <a:pt x="164987" y="907008"/>
                    </a:cubicBezTo>
                    <a:cubicBezTo>
                      <a:pt x="166794" y="1155891"/>
                      <a:pt x="170849" y="1404766"/>
                      <a:pt x="178244" y="1653554"/>
                    </a:cubicBezTo>
                    <a:cubicBezTo>
                      <a:pt x="149050" y="1651409"/>
                      <a:pt x="118844" y="1654465"/>
                      <a:pt x="91875" y="1666323"/>
                    </a:cubicBezTo>
                    <a:cubicBezTo>
                      <a:pt x="65708" y="1677835"/>
                      <a:pt x="42761" y="1701599"/>
                      <a:pt x="38911" y="1730791"/>
                    </a:cubicBezTo>
                    <a:cubicBezTo>
                      <a:pt x="38526" y="1731255"/>
                      <a:pt x="38149" y="1731726"/>
                      <a:pt x="37780" y="1732198"/>
                    </a:cubicBezTo>
                    <a:cubicBezTo>
                      <a:pt x="37339" y="1683588"/>
                      <a:pt x="36876" y="1634977"/>
                      <a:pt x="36405" y="1586367"/>
                    </a:cubicBezTo>
                    <a:close/>
                    <a:moveTo>
                      <a:pt x="489794" y="1934293"/>
                    </a:moveTo>
                    <a:cubicBezTo>
                      <a:pt x="428643" y="1934655"/>
                      <a:pt x="367491" y="1935008"/>
                      <a:pt x="306339" y="1935354"/>
                    </a:cubicBezTo>
                    <a:cubicBezTo>
                      <a:pt x="321497" y="1922632"/>
                      <a:pt x="324868" y="1896590"/>
                      <a:pt x="325536" y="1878179"/>
                    </a:cubicBezTo>
                    <a:cubicBezTo>
                      <a:pt x="326173" y="1860427"/>
                      <a:pt x="324467" y="1841772"/>
                      <a:pt x="317639" y="1825270"/>
                    </a:cubicBezTo>
                    <a:cubicBezTo>
                      <a:pt x="317246" y="1824319"/>
                      <a:pt x="316743" y="1823462"/>
                      <a:pt x="316154" y="1822700"/>
                    </a:cubicBezTo>
                    <a:cubicBezTo>
                      <a:pt x="321977" y="1822928"/>
                      <a:pt x="327799" y="1823164"/>
                      <a:pt x="333630" y="1823368"/>
                    </a:cubicBezTo>
                    <a:cubicBezTo>
                      <a:pt x="366021" y="1824499"/>
                      <a:pt x="398428" y="1825230"/>
                      <a:pt x="430843" y="1825678"/>
                    </a:cubicBezTo>
                    <a:cubicBezTo>
                      <a:pt x="558192" y="1827415"/>
                      <a:pt x="685525" y="1824539"/>
                      <a:pt x="812858" y="1822731"/>
                    </a:cubicBezTo>
                    <a:cubicBezTo>
                      <a:pt x="875479" y="1821844"/>
                      <a:pt x="938100" y="1821246"/>
                      <a:pt x="1000722" y="1821545"/>
                    </a:cubicBezTo>
                    <a:cubicBezTo>
                      <a:pt x="1003472" y="1821561"/>
                      <a:pt x="1005751" y="1820838"/>
                      <a:pt x="1007574" y="1819643"/>
                    </a:cubicBezTo>
                    <a:cubicBezTo>
                      <a:pt x="1007999" y="1822944"/>
                      <a:pt x="1008431" y="1826236"/>
                      <a:pt x="1008879" y="1829529"/>
                    </a:cubicBezTo>
                    <a:cubicBezTo>
                      <a:pt x="1009814" y="1836452"/>
                      <a:pt x="1010812" y="1843359"/>
                      <a:pt x="1011912" y="1850259"/>
                    </a:cubicBezTo>
                    <a:cubicBezTo>
                      <a:pt x="1013059" y="1857456"/>
                      <a:pt x="1013492" y="1863790"/>
                      <a:pt x="1018583" y="1869322"/>
                    </a:cubicBezTo>
                    <a:cubicBezTo>
                      <a:pt x="1018427" y="1869322"/>
                      <a:pt x="1018262" y="1869330"/>
                      <a:pt x="1018104" y="1869330"/>
                    </a:cubicBezTo>
                    <a:cubicBezTo>
                      <a:pt x="998852" y="1869676"/>
                      <a:pt x="979317" y="1869306"/>
                      <a:pt x="960135" y="1871185"/>
                    </a:cubicBezTo>
                    <a:cubicBezTo>
                      <a:pt x="949259" y="1872253"/>
                      <a:pt x="937818" y="1874131"/>
                      <a:pt x="928922" y="1880960"/>
                    </a:cubicBezTo>
                    <a:cubicBezTo>
                      <a:pt x="919673" y="1888064"/>
                      <a:pt x="915383" y="1899317"/>
                      <a:pt x="913764" y="1910562"/>
                    </a:cubicBezTo>
                    <a:cubicBezTo>
                      <a:pt x="912751" y="1917618"/>
                      <a:pt x="912483" y="1924714"/>
                      <a:pt x="912530" y="1931826"/>
                    </a:cubicBezTo>
                    <a:cubicBezTo>
                      <a:pt x="771618" y="1932627"/>
                      <a:pt x="630706" y="1933460"/>
                      <a:pt x="489794" y="1934293"/>
                    </a:cubicBezTo>
                    <a:close/>
                    <a:moveTo>
                      <a:pt x="1392646" y="1727137"/>
                    </a:moveTo>
                    <a:cubicBezTo>
                      <a:pt x="1393463" y="1737243"/>
                      <a:pt x="1396701" y="1747372"/>
                      <a:pt x="1398713" y="1757124"/>
                    </a:cubicBezTo>
                    <a:cubicBezTo>
                      <a:pt x="1401385" y="1770082"/>
                      <a:pt x="1403750" y="1783103"/>
                      <a:pt x="1406343" y="1796069"/>
                    </a:cubicBezTo>
                    <a:cubicBezTo>
                      <a:pt x="1410853" y="1818614"/>
                      <a:pt x="1415608" y="1842094"/>
                      <a:pt x="1426852" y="1862407"/>
                    </a:cubicBezTo>
                    <a:cubicBezTo>
                      <a:pt x="1426648" y="1862407"/>
                      <a:pt x="1426444" y="1862415"/>
                      <a:pt x="1426239" y="1862415"/>
                    </a:cubicBezTo>
                    <a:cubicBezTo>
                      <a:pt x="1317546" y="1863986"/>
                      <a:pt x="1208860" y="1866046"/>
                      <a:pt x="1100174" y="1867994"/>
                    </a:cubicBezTo>
                    <a:cubicBezTo>
                      <a:pt x="1078510" y="1868387"/>
                      <a:pt x="1056845" y="1868694"/>
                      <a:pt x="1035180" y="1869039"/>
                    </a:cubicBezTo>
                    <a:cubicBezTo>
                      <a:pt x="1035534" y="1868560"/>
                      <a:pt x="1035856" y="1868057"/>
                      <a:pt x="1036107" y="1867483"/>
                    </a:cubicBezTo>
                    <a:cubicBezTo>
                      <a:pt x="1041537" y="1855185"/>
                      <a:pt x="1035455" y="1838746"/>
                      <a:pt x="1033695" y="1825717"/>
                    </a:cubicBezTo>
                    <a:cubicBezTo>
                      <a:pt x="1032037" y="1813467"/>
                      <a:pt x="1030929" y="1801177"/>
                      <a:pt x="1029648" y="1788887"/>
                    </a:cubicBezTo>
                    <a:cubicBezTo>
                      <a:pt x="1027856" y="1771701"/>
                      <a:pt x="1026740" y="1753879"/>
                      <a:pt x="1023927" y="1736583"/>
                    </a:cubicBezTo>
                    <a:cubicBezTo>
                      <a:pt x="1026976" y="1735546"/>
                      <a:pt x="1029931" y="1734469"/>
                      <a:pt x="1032650" y="1733754"/>
                    </a:cubicBezTo>
                    <a:cubicBezTo>
                      <a:pt x="1043690" y="1730846"/>
                      <a:pt x="1055053" y="1728725"/>
                      <a:pt x="1066290" y="1726737"/>
                    </a:cubicBezTo>
                    <a:cubicBezTo>
                      <a:pt x="1091224" y="1722328"/>
                      <a:pt x="1116637" y="1720757"/>
                      <a:pt x="1141917" y="1720041"/>
                    </a:cubicBezTo>
                    <a:cubicBezTo>
                      <a:pt x="1198047" y="1718446"/>
                      <a:pt x="1254186" y="1721802"/>
                      <a:pt x="1310214" y="1724709"/>
                    </a:cubicBezTo>
                    <a:cubicBezTo>
                      <a:pt x="1336555" y="1726076"/>
                      <a:pt x="1362919" y="1727499"/>
                      <a:pt x="1389299" y="1727530"/>
                    </a:cubicBezTo>
                    <a:cubicBezTo>
                      <a:pt x="1390509" y="1727546"/>
                      <a:pt x="1391617" y="1727389"/>
                      <a:pt x="1392646" y="1727137"/>
                    </a:cubicBezTo>
                    <a:close/>
                    <a:moveTo>
                      <a:pt x="1448808" y="1849787"/>
                    </a:moveTo>
                    <a:cubicBezTo>
                      <a:pt x="1443087" y="1839501"/>
                      <a:pt x="1439362" y="1828091"/>
                      <a:pt x="1436478" y="1816445"/>
                    </a:cubicBezTo>
                    <a:cubicBezTo>
                      <a:pt x="1438098" y="1817254"/>
                      <a:pt x="1440015" y="1817726"/>
                      <a:pt x="1442239" y="1817710"/>
                    </a:cubicBezTo>
                    <a:cubicBezTo>
                      <a:pt x="1505889" y="1817317"/>
                      <a:pt x="1569540" y="1816940"/>
                      <a:pt x="1633191" y="1816579"/>
                    </a:cubicBezTo>
                    <a:cubicBezTo>
                      <a:pt x="1634928" y="1816571"/>
                      <a:pt x="1636468" y="1816256"/>
                      <a:pt x="1637835" y="1815738"/>
                    </a:cubicBezTo>
                    <a:cubicBezTo>
                      <a:pt x="1678800" y="1831949"/>
                      <a:pt x="1720652" y="1845771"/>
                      <a:pt x="1762936" y="1858140"/>
                    </a:cubicBezTo>
                    <a:cubicBezTo>
                      <a:pt x="1759887" y="1858172"/>
                      <a:pt x="1756839" y="1858203"/>
                      <a:pt x="1753782" y="1858234"/>
                    </a:cubicBezTo>
                    <a:cubicBezTo>
                      <a:pt x="1652098" y="1859303"/>
                      <a:pt x="1550421" y="1860647"/>
                      <a:pt x="1448745" y="1862109"/>
                    </a:cubicBezTo>
                    <a:cubicBezTo>
                      <a:pt x="1450835" y="1858690"/>
                      <a:pt x="1451330" y="1854313"/>
                      <a:pt x="1448808" y="1849787"/>
                    </a:cubicBezTo>
                    <a:close/>
                    <a:moveTo>
                      <a:pt x="1897389" y="1809019"/>
                    </a:moveTo>
                    <a:cubicBezTo>
                      <a:pt x="1899267" y="1822661"/>
                      <a:pt x="1899692" y="1836530"/>
                      <a:pt x="1896823" y="1850070"/>
                    </a:cubicBezTo>
                    <a:cubicBezTo>
                      <a:pt x="1896297" y="1852561"/>
                      <a:pt x="1896446" y="1854824"/>
                      <a:pt x="1897098" y="1856812"/>
                    </a:cubicBezTo>
                    <a:cubicBezTo>
                      <a:pt x="1866703" y="1857095"/>
                      <a:pt x="1836300" y="1857394"/>
                      <a:pt x="1805905" y="1857700"/>
                    </a:cubicBezTo>
                    <a:cubicBezTo>
                      <a:pt x="1807869" y="1851484"/>
                      <a:pt x="1805732" y="1843933"/>
                      <a:pt x="1797646" y="1841685"/>
                    </a:cubicBezTo>
                    <a:cubicBezTo>
                      <a:pt x="1743378" y="1826621"/>
                      <a:pt x="1689644" y="1809538"/>
                      <a:pt x="1637395" y="1788447"/>
                    </a:cubicBezTo>
                    <a:cubicBezTo>
                      <a:pt x="1638189" y="1780526"/>
                      <a:pt x="1638613" y="1772557"/>
                      <a:pt x="1639454" y="1764636"/>
                    </a:cubicBezTo>
                    <a:cubicBezTo>
                      <a:pt x="1640099" y="1758570"/>
                      <a:pt x="1640861" y="1752488"/>
                      <a:pt x="1641890" y="1746468"/>
                    </a:cubicBezTo>
                    <a:cubicBezTo>
                      <a:pt x="1642880" y="1740677"/>
                      <a:pt x="1645811" y="1733793"/>
                      <a:pt x="1645348" y="1727900"/>
                    </a:cubicBezTo>
                    <a:cubicBezTo>
                      <a:pt x="1650707" y="1730532"/>
                      <a:pt x="1656105" y="1732960"/>
                      <a:pt x="1661622" y="1735286"/>
                    </a:cubicBezTo>
                    <a:cubicBezTo>
                      <a:pt x="1672388" y="1739828"/>
                      <a:pt x="1683530" y="1743883"/>
                      <a:pt x="1694610" y="1747608"/>
                    </a:cubicBezTo>
                    <a:cubicBezTo>
                      <a:pt x="1713603" y="1753996"/>
                      <a:pt x="1732722" y="1760039"/>
                      <a:pt x="1751762" y="1766302"/>
                    </a:cubicBezTo>
                    <a:cubicBezTo>
                      <a:pt x="1782936" y="1776557"/>
                      <a:pt x="1814486" y="1785885"/>
                      <a:pt x="1846029" y="1794914"/>
                    </a:cubicBezTo>
                    <a:cubicBezTo>
                      <a:pt x="1863096" y="1799794"/>
                      <a:pt x="1880227" y="1804477"/>
                      <a:pt x="1897389" y="1809019"/>
                    </a:cubicBezTo>
                    <a:close/>
                    <a:moveTo>
                      <a:pt x="1588919" y="1773092"/>
                    </a:moveTo>
                    <a:cubicBezTo>
                      <a:pt x="1599385" y="1773327"/>
                      <a:pt x="1608792" y="1770852"/>
                      <a:pt x="1617412" y="1766381"/>
                    </a:cubicBezTo>
                    <a:cubicBezTo>
                      <a:pt x="1617152" y="1771614"/>
                      <a:pt x="1616964" y="1776871"/>
                      <a:pt x="1616972" y="1782113"/>
                    </a:cubicBezTo>
                    <a:cubicBezTo>
                      <a:pt x="1616186" y="1781351"/>
                      <a:pt x="1615180" y="1780738"/>
                      <a:pt x="1613939" y="1780360"/>
                    </a:cubicBezTo>
                    <a:cubicBezTo>
                      <a:pt x="1599102" y="1775897"/>
                      <a:pt x="1582915" y="1777555"/>
                      <a:pt x="1568613" y="1770475"/>
                    </a:cubicBezTo>
                    <a:cubicBezTo>
                      <a:pt x="1567505" y="1769925"/>
                      <a:pt x="1567316" y="1769328"/>
                      <a:pt x="1568197" y="1769595"/>
                    </a:cubicBezTo>
                    <a:cubicBezTo>
                      <a:pt x="1574892" y="1771654"/>
                      <a:pt x="1581823" y="1772927"/>
                      <a:pt x="1588919" y="1773092"/>
                    </a:cubicBezTo>
                    <a:close/>
                    <a:moveTo>
                      <a:pt x="2023575" y="1927535"/>
                    </a:moveTo>
                    <a:cubicBezTo>
                      <a:pt x="1844693" y="1927905"/>
                      <a:pt x="1665810" y="1928447"/>
                      <a:pt x="1486936" y="1929076"/>
                    </a:cubicBezTo>
                    <a:cubicBezTo>
                      <a:pt x="1309248" y="1929696"/>
                      <a:pt x="1131560" y="1930553"/>
                      <a:pt x="953880" y="1931574"/>
                    </a:cubicBezTo>
                    <a:cubicBezTo>
                      <a:pt x="942981" y="1931637"/>
                      <a:pt x="932089" y="1931700"/>
                      <a:pt x="921190" y="1931763"/>
                    </a:cubicBezTo>
                    <a:cubicBezTo>
                      <a:pt x="921622" y="1919386"/>
                      <a:pt x="922628" y="1905147"/>
                      <a:pt x="929747" y="1894955"/>
                    </a:cubicBezTo>
                    <a:cubicBezTo>
                      <a:pt x="935680" y="1886469"/>
                      <a:pt x="945935" y="1883875"/>
                      <a:pt x="955695" y="1882768"/>
                    </a:cubicBezTo>
                    <a:cubicBezTo>
                      <a:pt x="971686" y="1880952"/>
                      <a:pt x="988094" y="1881526"/>
                      <a:pt x="1004164" y="1881345"/>
                    </a:cubicBezTo>
                    <a:cubicBezTo>
                      <a:pt x="1030489" y="1881047"/>
                      <a:pt x="1056814" y="1880952"/>
                      <a:pt x="1083138" y="1880772"/>
                    </a:cubicBezTo>
                    <a:cubicBezTo>
                      <a:pt x="1187651" y="1880049"/>
                      <a:pt x="1292156" y="1878485"/>
                      <a:pt x="1396662" y="1876953"/>
                    </a:cubicBezTo>
                    <a:cubicBezTo>
                      <a:pt x="1501143" y="1875420"/>
                      <a:pt x="1605625" y="1873982"/>
                      <a:pt x="1710114" y="1872803"/>
                    </a:cubicBezTo>
                    <a:cubicBezTo>
                      <a:pt x="1815327" y="1871617"/>
                      <a:pt x="1920547" y="1870965"/>
                      <a:pt x="2025767" y="1870674"/>
                    </a:cubicBezTo>
                    <a:cubicBezTo>
                      <a:pt x="2049656" y="1870611"/>
                      <a:pt x="2073561" y="1870776"/>
                      <a:pt x="2097449" y="1870446"/>
                    </a:cubicBezTo>
                    <a:cubicBezTo>
                      <a:pt x="2112458" y="1870242"/>
                      <a:pt x="2127546" y="1869582"/>
                      <a:pt x="2142539" y="1870564"/>
                    </a:cubicBezTo>
                    <a:cubicBezTo>
                      <a:pt x="2153250" y="1871271"/>
                      <a:pt x="2164259" y="1873039"/>
                      <a:pt x="2173704" y="1878422"/>
                    </a:cubicBezTo>
                    <a:cubicBezTo>
                      <a:pt x="2184384" y="1884512"/>
                      <a:pt x="2191700" y="1894523"/>
                      <a:pt x="2197404" y="1905187"/>
                    </a:cubicBezTo>
                    <a:cubicBezTo>
                      <a:pt x="2201247" y="1912361"/>
                      <a:pt x="2204398" y="1919889"/>
                      <a:pt x="2207298" y="1927480"/>
                    </a:cubicBezTo>
                    <a:cubicBezTo>
                      <a:pt x="2146059" y="1927417"/>
                      <a:pt x="2084813" y="1927410"/>
                      <a:pt x="2023575" y="1927535"/>
                    </a:cubicBezTo>
                    <a:close/>
                    <a:moveTo>
                      <a:pt x="2505977" y="1928195"/>
                    </a:moveTo>
                    <a:cubicBezTo>
                      <a:pt x="2411546" y="1927873"/>
                      <a:pt x="2317115" y="1927606"/>
                      <a:pt x="2222692" y="1927496"/>
                    </a:cubicBezTo>
                    <a:cubicBezTo>
                      <a:pt x="2222708" y="1926679"/>
                      <a:pt x="2222582" y="1925791"/>
                      <a:pt x="2222268" y="1924848"/>
                    </a:cubicBezTo>
                    <a:cubicBezTo>
                      <a:pt x="2213286" y="1897816"/>
                      <a:pt x="2199354" y="1870540"/>
                      <a:pt x="2171017" y="1860254"/>
                    </a:cubicBezTo>
                    <a:cubicBezTo>
                      <a:pt x="2143946" y="1850431"/>
                      <a:pt x="2111806" y="1855185"/>
                      <a:pt x="2083682" y="1855350"/>
                    </a:cubicBezTo>
                    <a:cubicBezTo>
                      <a:pt x="2029555" y="1855673"/>
                      <a:pt x="1975428" y="1856097"/>
                      <a:pt x="1921301" y="1856584"/>
                    </a:cubicBezTo>
                    <a:cubicBezTo>
                      <a:pt x="1925592" y="1836153"/>
                      <a:pt x="1924272" y="1815950"/>
                      <a:pt x="1920775" y="1795503"/>
                    </a:cubicBezTo>
                    <a:cubicBezTo>
                      <a:pt x="1920476" y="1793751"/>
                      <a:pt x="1919690" y="1792203"/>
                      <a:pt x="1918582" y="1790898"/>
                    </a:cubicBezTo>
                    <a:cubicBezTo>
                      <a:pt x="1917113" y="1788973"/>
                      <a:pt x="1914929" y="1787448"/>
                      <a:pt x="1911927" y="1786663"/>
                    </a:cubicBezTo>
                    <a:cubicBezTo>
                      <a:pt x="1843711" y="1768793"/>
                      <a:pt x="1776625" y="1747160"/>
                      <a:pt x="1708904" y="1727577"/>
                    </a:cubicBezTo>
                    <a:cubicBezTo>
                      <a:pt x="1696653" y="1724033"/>
                      <a:pt x="1684245" y="1720882"/>
                      <a:pt x="1671782" y="1718163"/>
                    </a:cubicBezTo>
                    <a:cubicBezTo>
                      <a:pt x="1664624" y="1716600"/>
                      <a:pt x="1657363" y="1715405"/>
                      <a:pt x="1650086" y="1714556"/>
                    </a:cubicBezTo>
                    <a:cubicBezTo>
                      <a:pt x="1644059" y="1713857"/>
                      <a:pt x="1637238" y="1712120"/>
                      <a:pt x="1631737" y="1715256"/>
                    </a:cubicBezTo>
                    <a:cubicBezTo>
                      <a:pt x="1630959" y="1715696"/>
                      <a:pt x="1630739" y="1716615"/>
                      <a:pt x="1631015" y="1717417"/>
                    </a:cubicBezTo>
                    <a:cubicBezTo>
                      <a:pt x="1629631" y="1717920"/>
                      <a:pt x="1628272" y="1718745"/>
                      <a:pt x="1627030" y="1720002"/>
                    </a:cubicBezTo>
                    <a:cubicBezTo>
                      <a:pt x="1623447" y="1723617"/>
                      <a:pt x="1621357" y="1728866"/>
                      <a:pt x="1620084" y="1734626"/>
                    </a:cubicBezTo>
                    <a:cubicBezTo>
                      <a:pt x="1598765" y="1730611"/>
                      <a:pt x="1577343" y="1727122"/>
                      <a:pt x="1556072" y="1722815"/>
                    </a:cubicBezTo>
                    <a:cubicBezTo>
                      <a:pt x="1551592" y="1721904"/>
                      <a:pt x="1546296" y="1723365"/>
                      <a:pt x="1544025" y="1727719"/>
                    </a:cubicBezTo>
                    <a:cubicBezTo>
                      <a:pt x="1542351" y="1730917"/>
                      <a:pt x="1540913" y="1734194"/>
                      <a:pt x="1539766" y="1737494"/>
                    </a:cubicBezTo>
                    <a:cubicBezTo>
                      <a:pt x="1537188" y="1739813"/>
                      <a:pt x="1536222" y="1742728"/>
                      <a:pt x="1535907" y="1746681"/>
                    </a:cubicBezTo>
                    <a:cubicBezTo>
                      <a:pt x="1535782" y="1748283"/>
                      <a:pt x="1536112" y="1749879"/>
                      <a:pt x="1536741" y="1751364"/>
                    </a:cubicBezTo>
                    <a:cubicBezTo>
                      <a:pt x="1535735" y="1764275"/>
                      <a:pt x="1540245" y="1776502"/>
                      <a:pt x="1553345" y="1785020"/>
                    </a:cubicBezTo>
                    <a:cubicBezTo>
                      <a:pt x="1557753" y="1787888"/>
                      <a:pt x="1562672" y="1790018"/>
                      <a:pt x="1567764" y="1791645"/>
                    </a:cubicBezTo>
                    <a:cubicBezTo>
                      <a:pt x="1525928" y="1791888"/>
                      <a:pt x="1484091" y="1792132"/>
                      <a:pt x="1442246" y="1792391"/>
                    </a:cubicBezTo>
                    <a:cubicBezTo>
                      <a:pt x="1437642" y="1792423"/>
                      <a:pt x="1434341" y="1794458"/>
                      <a:pt x="1432337" y="1797373"/>
                    </a:cubicBezTo>
                    <a:cubicBezTo>
                      <a:pt x="1431646" y="1793869"/>
                      <a:pt x="1430970" y="1790380"/>
                      <a:pt x="1430294" y="1786938"/>
                    </a:cubicBezTo>
                    <a:cubicBezTo>
                      <a:pt x="1427882" y="1774766"/>
                      <a:pt x="1425650" y="1762554"/>
                      <a:pt x="1423144" y="1750397"/>
                    </a:cubicBezTo>
                    <a:cubicBezTo>
                      <a:pt x="1420637" y="1738241"/>
                      <a:pt x="1418798" y="1724466"/>
                      <a:pt x="1411183" y="1714258"/>
                    </a:cubicBezTo>
                    <a:cubicBezTo>
                      <a:pt x="1408401" y="1710533"/>
                      <a:pt x="1404276" y="1709158"/>
                      <a:pt x="1400598" y="1709802"/>
                    </a:cubicBezTo>
                    <a:cubicBezTo>
                      <a:pt x="1398972" y="1705559"/>
                      <a:pt x="1395216" y="1702227"/>
                      <a:pt x="1389306" y="1702219"/>
                    </a:cubicBezTo>
                    <a:cubicBezTo>
                      <a:pt x="1281744" y="1702078"/>
                      <a:pt x="1173184" y="1684334"/>
                      <a:pt x="1066062" y="1701245"/>
                    </a:cubicBezTo>
                    <a:cubicBezTo>
                      <a:pt x="1053026" y="1703304"/>
                      <a:pt x="1040429" y="1706203"/>
                      <a:pt x="1028021" y="1710745"/>
                    </a:cubicBezTo>
                    <a:cubicBezTo>
                      <a:pt x="1025011" y="1711845"/>
                      <a:pt x="1021452" y="1713032"/>
                      <a:pt x="1017861" y="1714478"/>
                    </a:cubicBezTo>
                    <a:cubicBezTo>
                      <a:pt x="1014647" y="1712050"/>
                      <a:pt x="1009146" y="1713087"/>
                      <a:pt x="1007959" y="1717645"/>
                    </a:cubicBezTo>
                    <a:cubicBezTo>
                      <a:pt x="1007771" y="1718368"/>
                      <a:pt x="1007606" y="1719106"/>
                      <a:pt x="1007433" y="1719845"/>
                    </a:cubicBezTo>
                    <a:cubicBezTo>
                      <a:pt x="1003370" y="1722658"/>
                      <a:pt x="1000187" y="1726202"/>
                      <a:pt x="999127" y="1730894"/>
                    </a:cubicBezTo>
                    <a:cubicBezTo>
                      <a:pt x="998317" y="1734477"/>
                      <a:pt x="1000227" y="1737243"/>
                      <a:pt x="1003480" y="1738563"/>
                    </a:cubicBezTo>
                    <a:cubicBezTo>
                      <a:pt x="1003724" y="1738665"/>
                      <a:pt x="1003983" y="1738728"/>
                      <a:pt x="1004227" y="1738815"/>
                    </a:cubicBezTo>
                    <a:cubicBezTo>
                      <a:pt x="1002435" y="1755930"/>
                      <a:pt x="1003127" y="1773665"/>
                      <a:pt x="1004447" y="1790309"/>
                    </a:cubicBezTo>
                    <a:cubicBezTo>
                      <a:pt x="1004620" y="1792517"/>
                      <a:pt x="1004832" y="1794725"/>
                      <a:pt x="1005044" y="1796933"/>
                    </a:cubicBezTo>
                    <a:cubicBezTo>
                      <a:pt x="1003755" y="1796485"/>
                      <a:pt x="1002325" y="1796234"/>
                      <a:pt x="1000722" y="1796226"/>
                    </a:cubicBezTo>
                    <a:cubicBezTo>
                      <a:pt x="876289" y="1795637"/>
                      <a:pt x="751879" y="1798678"/>
                      <a:pt x="627461" y="1800147"/>
                    </a:cubicBezTo>
                    <a:cubicBezTo>
                      <a:pt x="565523" y="1800878"/>
                      <a:pt x="503578" y="1801208"/>
                      <a:pt x="441640" y="1800493"/>
                    </a:cubicBezTo>
                    <a:cubicBezTo>
                      <a:pt x="411041" y="1800139"/>
                      <a:pt x="380441" y="1799527"/>
                      <a:pt x="349849" y="1798583"/>
                    </a:cubicBezTo>
                    <a:cubicBezTo>
                      <a:pt x="334526" y="1798112"/>
                      <a:pt x="319203" y="1797554"/>
                      <a:pt x="303887" y="1796902"/>
                    </a:cubicBezTo>
                    <a:cubicBezTo>
                      <a:pt x="290277" y="1796328"/>
                      <a:pt x="270215" y="1799063"/>
                      <a:pt x="257823" y="1793185"/>
                    </a:cubicBezTo>
                    <a:cubicBezTo>
                      <a:pt x="247214" y="1788156"/>
                      <a:pt x="239631" y="1776706"/>
                      <a:pt x="233023" y="1767567"/>
                    </a:cubicBezTo>
                    <a:cubicBezTo>
                      <a:pt x="224991" y="1756456"/>
                      <a:pt x="216348" y="1746343"/>
                      <a:pt x="210752" y="1733620"/>
                    </a:cubicBezTo>
                    <a:cubicBezTo>
                      <a:pt x="205111" y="1720796"/>
                      <a:pt x="205220" y="1707932"/>
                      <a:pt x="204788" y="1694173"/>
                    </a:cubicBezTo>
                    <a:cubicBezTo>
                      <a:pt x="204277" y="1677867"/>
                      <a:pt x="203783" y="1661553"/>
                      <a:pt x="203303" y="1645248"/>
                    </a:cubicBezTo>
                    <a:cubicBezTo>
                      <a:pt x="201441" y="1581872"/>
                      <a:pt x="199791" y="1518496"/>
                      <a:pt x="198345" y="1455113"/>
                    </a:cubicBezTo>
                    <a:cubicBezTo>
                      <a:pt x="195492" y="1330302"/>
                      <a:pt x="193417" y="1205476"/>
                      <a:pt x="191964" y="1080642"/>
                    </a:cubicBezTo>
                    <a:cubicBezTo>
                      <a:pt x="189056" y="830973"/>
                      <a:pt x="188656" y="581281"/>
                      <a:pt x="189536" y="331605"/>
                    </a:cubicBezTo>
                    <a:cubicBezTo>
                      <a:pt x="189591" y="316203"/>
                      <a:pt x="189653" y="300801"/>
                      <a:pt x="189716" y="285399"/>
                    </a:cubicBezTo>
                    <a:cubicBezTo>
                      <a:pt x="189779" y="270139"/>
                      <a:pt x="188632" y="255719"/>
                      <a:pt x="195146" y="241543"/>
                    </a:cubicBezTo>
                    <a:cubicBezTo>
                      <a:pt x="204623" y="220900"/>
                      <a:pt x="221730" y="205144"/>
                      <a:pt x="241100" y="193829"/>
                    </a:cubicBezTo>
                    <a:cubicBezTo>
                      <a:pt x="250043" y="188603"/>
                      <a:pt x="259442" y="184218"/>
                      <a:pt x="269186" y="180721"/>
                    </a:cubicBezTo>
                    <a:cubicBezTo>
                      <a:pt x="283511" y="175574"/>
                      <a:pt x="299612" y="177154"/>
                      <a:pt x="314676" y="176847"/>
                    </a:cubicBezTo>
                    <a:cubicBezTo>
                      <a:pt x="345535" y="176218"/>
                      <a:pt x="376402" y="175629"/>
                      <a:pt x="407261" y="175079"/>
                    </a:cubicBezTo>
                    <a:cubicBezTo>
                      <a:pt x="533336" y="172839"/>
                      <a:pt x="659420" y="171268"/>
                      <a:pt x="785504" y="170097"/>
                    </a:cubicBezTo>
                    <a:cubicBezTo>
                      <a:pt x="1036579" y="167771"/>
                      <a:pt x="1287661" y="167080"/>
                      <a:pt x="1538744" y="166050"/>
                    </a:cubicBezTo>
                    <a:cubicBezTo>
                      <a:pt x="1788381" y="165021"/>
                      <a:pt x="2038002" y="162962"/>
                      <a:pt x="2287639" y="161587"/>
                    </a:cubicBezTo>
                    <a:cubicBezTo>
                      <a:pt x="2411507" y="160903"/>
                      <a:pt x="2535382" y="160070"/>
                      <a:pt x="2659242" y="161634"/>
                    </a:cubicBezTo>
                    <a:cubicBezTo>
                      <a:pt x="2690589" y="162027"/>
                      <a:pt x="2721942" y="162577"/>
                      <a:pt x="2753280" y="163323"/>
                    </a:cubicBezTo>
                    <a:cubicBezTo>
                      <a:pt x="2768439" y="163685"/>
                      <a:pt x="2784634" y="162530"/>
                      <a:pt x="2799612" y="164918"/>
                    </a:cubicBezTo>
                    <a:cubicBezTo>
                      <a:pt x="2813026" y="167056"/>
                      <a:pt x="2826393" y="173727"/>
                      <a:pt x="2837480" y="181366"/>
                    </a:cubicBezTo>
                    <a:cubicBezTo>
                      <a:pt x="2855664" y="193907"/>
                      <a:pt x="2870076" y="212625"/>
                      <a:pt x="2875584" y="234172"/>
                    </a:cubicBezTo>
                    <a:cubicBezTo>
                      <a:pt x="2878775" y="246651"/>
                      <a:pt x="2878083" y="259609"/>
                      <a:pt x="2878264" y="272386"/>
                    </a:cubicBezTo>
                    <a:cubicBezTo>
                      <a:pt x="2878492" y="288755"/>
                      <a:pt x="2878712" y="305123"/>
                      <a:pt x="2878932" y="321492"/>
                    </a:cubicBezTo>
                    <a:cubicBezTo>
                      <a:pt x="2882335" y="573384"/>
                      <a:pt x="2885148" y="825276"/>
                      <a:pt x="2887702" y="1077176"/>
                    </a:cubicBezTo>
                    <a:cubicBezTo>
                      <a:pt x="2888975" y="1202670"/>
                      <a:pt x="2890177" y="1328165"/>
                      <a:pt x="2891364" y="1453659"/>
                    </a:cubicBezTo>
                    <a:cubicBezTo>
                      <a:pt x="2891953" y="1516406"/>
                      <a:pt x="2892542" y="1579153"/>
                      <a:pt x="2893124" y="1641900"/>
                    </a:cubicBezTo>
                    <a:cubicBezTo>
                      <a:pt x="2893367" y="1668233"/>
                      <a:pt x="2895732" y="1694298"/>
                      <a:pt x="2883670" y="1718604"/>
                    </a:cubicBezTo>
                    <a:cubicBezTo>
                      <a:pt x="2873824" y="1738429"/>
                      <a:pt x="2857958" y="1754971"/>
                      <a:pt x="2839445" y="1766931"/>
                    </a:cubicBezTo>
                    <a:cubicBezTo>
                      <a:pt x="2835044" y="1769776"/>
                      <a:pt x="2830494" y="1772400"/>
                      <a:pt x="2825827" y="1774781"/>
                    </a:cubicBezTo>
                    <a:cubicBezTo>
                      <a:pt x="2821976" y="1775033"/>
                      <a:pt x="2818094" y="1775551"/>
                      <a:pt x="2814016" y="1776046"/>
                    </a:cubicBezTo>
                    <a:cubicBezTo>
                      <a:pt x="2805120" y="1777131"/>
                      <a:pt x="2796202" y="1778089"/>
                      <a:pt x="2787283" y="1778946"/>
                    </a:cubicBezTo>
                    <a:cubicBezTo>
                      <a:pt x="2768887" y="1780706"/>
                      <a:pt x="2750452" y="1782018"/>
                      <a:pt x="2732001" y="1782969"/>
                    </a:cubicBezTo>
                    <a:cubicBezTo>
                      <a:pt x="2695838" y="1784840"/>
                      <a:pt x="2659612" y="1785342"/>
                      <a:pt x="2623401" y="1785209"/>
                    </a:cubicBezTo>
                    <a:cubicBezTo>
                      <a:pt x="2549842" y="1784942"/>
                      <a:pt x="2476305" y="1782561"/>
                      <a:pt x="2402737" y="1783166"/>
                    </a:cubicBezTo>
                    <a:cubicBezTo>
                      <a:pt x="2369057" y="1783441"/>
                      <a:pt x="2334206" y="1783629"/>
                      <a:pt x="2300558" y="1788549"/>
                    </a:cubicBezTo>
                    <a:cubicBezTo>
                      <a:pt x="2239996" y="1788627"/>
                      <a:pt x="2179441" y="1788729"/>
                      <a:pt x="2118878" y="1788871"/>
                    </a:cubicBezTo>
                    <a:cubicBezTo>
                      <a:pt x="2057718" y="1789020"/>
                      <a:pt x="1996551" y="1789201"/>
                      <a:pt x="1935391" y="1789436"/>
                    </a:cubicBezTo>
                    <a:cubicBezTo>
                      <a:pt x="1919093" y="1789500"/>
                      <a:pt x="1919062" y="1814834"/>
                      <a:pt x="1935391" y="1814771"/>
                    </a:cubicBezTo>
                    <a:cubicBezTo>
                      <a:pt x="2193271" y="1813773"/>
                      <a:pt x="2451151" y="1813687"/>
                      <a:pt x="2709031" y="1813679"/>
                    </a:cubicBezTo>
                    <a:cubicBezTo>
                      <a:pt x="2728213" y="1813679"/>
                      <a:pt x="2748723" y="1815361"/>
                      <a:pt x="2768659" y="1814708"/>
                    </a:cubicBezTo>
                    <a:cubicBezTo>
                      <a:pt x="2768164" y="1817144"/>
                      <a:pt x="2767747" y="1819596"/>
                      <a:pt x="2767346" y="1822009"/>
                    </a:cubicBezTo>
                    <a:cubicBezTo>
                      <a:pt x="2766073" y="1829725"/>
                      <a:pt x="2764856" y="1837583"/>
                      <a:pt x="2764682" y="1845410"/>
                    </a:cubicBezTo>
                    <a:cubicBezTo>
                      <a:pt x="2764368" y="1859743"/>
                      <a:pt x="2765979" y="1874328"/>
                      <a:pt x="2770883" y="1887860"/>
                    </a:cubicBezTo>
                    <a:cubicBezTo>
                      <a:pt x="2775841" y="1901564"/>
                      <a:pt x="2783471" y="1914074"/>
                      <a:pt x="2793907" y="1924313"/>
                    </a:cubicBezTo>
                    <a:cubicBezTo>
                      <a:pt x="2796280" y="1926640"/>
                      <a:pt x="2799062" y="1929264"/>
                      <a:pt x="2802119" y="1931841"/>
                    </a:cubicBezTo>
                    <a:cubicBezTo>
                      <a:pt x="2703405" y="1930042"/>
                      <a:pt x="2604691" y="1928533"/>
                      <a:pt x="2505977" y="1928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aphic 25">
                <a:extLst>
                  <a:ext uri="{FF2B5EF4-FFF2-40B4-BE49-F238E27FC236}">
                    <a16:creationId xmlns:a16="http://schemas.microsoft.com/office/drawing/2014/main" id="{D8C14BEC-688D-4C7C-BCA9-8CA398BC900E}"/>
                  </a:ext>
                </a:extLst>
              </p:cNvPr>
              <p:cNvGrpSpPr/>
              <p:nvPr/>
            </p:nvGrpSpPr>
            <p:grpSpPr>
              <a:xfrm>
                <a:off x="9848843" y="2512362"/>
                <a:ext cx="253798" cy="87696"/>
                <a:chOff x="9848843" y="2512362"/>
                <a:chExt cx="253798" cy="87696"/>
              </a:xfrm>
              <a:solidFill>
                <a:srgbClr val="000000"/>
              </a:solidFill>
            </p:grpSpPr>
            <p:sp>
              <p:nvSpPr>
                <p:cNvPr id="20" name="Freeform 104">
                  <a:extLst>
                    <a:ext uri="{FF2B5EF4-FFF2-40B4-BE49-F238E27FC236}">
                      <a16:creationId xmlns:a16="http://schemas.microsoft.com/office/drawing/2014/main" id="{B0903787-7386-45C4-856D-C03D11935819}"/>
                    </a:ext>
                  </a:extLst>
                </p:cNvPr>
                <p:cNvSpPr/>
                <p:nvPr/>
              </p:nvSpPr>
              <p:spPr>
                <a:xfrm>
                  <a:off x="9848843" y="2520896"/>
                  <a:ext cx="24470" cy="25334"/>
                </a:xfrm>
                <a:custGeom>
                  <a:avLst/>
                  <a:gdLst>
                    <a:gd name="connsiteX0" fmla="*/ 12235 w 24470"/>
                    <a:gd name="connsiteY0" fmla="*/ 0 h 25334"/>
                    <a:gd name="connsiteX1" fmla="*/ 12235 w 24470"/>
                    <a:gd name="connsiteY1" fmla="*/ 25335 h 25334"/>
                    <a:gd name="connsiteX2" fmla="*/ 12235 w 24470"/>
                    <a:gd name="connsiteY2" fmla="*/ 0 h 25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70" h="25334">
                      <a:moveTo>
                        <a:pt x="12235" y="0"/>
                      </a:moveTo>
                      <a:cubicBezTo>
                        <a:pt x="-4063" y="0"/>
                        <a:pt x="-4094" y="25335"/>
                        <a:pt x="12235" y="25335"/>
                      </a:cubicBezTo>
                      <a:cubicBezTo>
                        <a:pt x="28533" y="25335"/>
                        <a:pt x="28564" y="0"/>
                        <a:pt x="1223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 105">
                  <a:extLst>
                    <a:ext uri="{FF2B5EF4-FFF2-40B4-BE49-F238E27FC236}">
                      <a16:creationId xmlns:a16="http://schemas.microsoft.com/office/drawing/2014/main" id="{4AED577A-7A08-46F6-A094-3335BF6E1AD8}"/>
                    </a:ext>
                  </a:extLst>
                </p:cNvPr>
                <p:cNvSpPr/>
                <p:nvPr/>
              </p:nvSpPr>
              <p:spPr>
                <a:xfrm>
                  <a:off x="9990148" y="2525312"/>
                  <a:ext cx="24467" cy="25334"/>
                </a:xfrm>
                <a:custGeom>
                  <a:avLst/>
                  <a:gdLst>
                    <a:gd name="connsiteX0" fmla="*/ 12235 w 24467"/>
                    <a:gd name="connsiteY0" fmla="*/ 0 h 25334"/>
                    <a:gd name="connsiteX1" fmla="*/ 12235 w 24467"/>
                    <a:gd name="connsiteY1" fmla="*/ 25335 h 25334"/>
                    <a:gd name="connsiteX2" fmla="*/ 12235 w 24467"/>
                    <a:gd name="connsiteY2" fmla="*/ 0 h 25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67" h="25334">
                      <a:moveTo>
                        <a:pt x="12235" y="0"/>
                      </a:moveTo>
                      <a:cubicBezTo>
                        <a:pt x="-4063" y="0"/>
                        <a:pt x="-4094" y="25335"/>
                        <a:pt x="12235" y="25335"/>
                      </a:cubicBezTo>
                      <a:cubicBezTo>
                        <a:pt x="28533" y="25327"/>
                        <a:pt x="28556" y="0"/>
                        <a:pt x="1223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 106">
                  <a:extLst>
                    <a:ext uri="{FF2B5EF4-FFF2-40B4-BE49-F238E27FC236}">
                      <a16:creationId xmlns:a16="http://schemas.microsoft.com/office/drawing/2014/main" id="{29718D39-EFED-4966-9CB7-7185E0CBBCA8}"/>
                    </a:ext>
                  </a:extLst>
                </p:cNvPr>
                <p:cNvSpPr/>
                <p:nvPr/>
              </p:nvSpPr>
              <p:spPr>
                <a:xfrm>
                  <a:off x="9898495" y="2575470"/>
                  <a:ext cx="24385" cy="24587"/>
                </a:xfrm>
                <a:custGeom>
                  <a:avLst/>
                  <a:gdLst>
                    <a:gd name="connsiteX0" fmla="*/ 22179 w 24385"/>
                    <a:gd name="connsiteY0" fmla="*/ 9650 h 24587"/>
                    <a:gd name="connsiteX1" fmla="*/ 18989 w 24385"/>
                    <a:gd name="connsiteY1" fmla="*/ 3245 h 24587"/>
                    <a:gd name="connsiteX2" fmla="*/ 11154 w 24385"/>
                    <a:gd name="connsiteY2" fmla="*/ 0 h 24587"/>
                    <a:gd name="connsiteX3" fmla="*/ 3319 w 24385"/>
                    <a:gd name="connsiteY3" fmla="*/ 3245 h 24587"/>
                    <a:gd name="connsiteX4" fmla="*/ 467 w 24385"/>
                    <a:gd name="connsiteY4" fmla="*/ 14027 h 24587"/>
                    <a:gd name="connsiteX5" fmla="*/ 1866 w 24385"/>
                    <a:gd name="connsiteY5" fmla="*/ 17288 h 24587"/>
                    <a:gd name="connsiteX6" fmla="*/ 2337 w 24385"/>
                    <a:gd name="connsiteY6" fmla="*/ 18003 h 24587"/>
                    <a:gd name="connsiteX7" fmla="*/ 4490 w 24385"/>
                    <a:gd name="connsiteY7" fmla="*/ 20682 h 24587"/>
                    <a:gd name="connsiteX8" fmla="*/ 17912 w 24385"/>
                    <a:gd name="connsiteY8" fmla="*/ 23983 h 24587"/>
                    <a:gd name="connsiteX9" fmla="*/ 22486 w 24385"/>
                    <a:gd name="connsiteY9" fmla="*/ 20824 h 24587"/>
                    <a:gd name="connsiteX10" fmla="*/ 24379 w 24385"/>
                    <a:gd name="connsiteY10" fmla="*/ 15488 h 24587"/>
                    <a:gd name="connsiteX11" fmla="*/ 23177 w 24385"/>
                    <a:gd name="connsiteY11" fmla="*/ 11041 h 24587"/>
                    <a:gd name="connsiteX12" fmla="*/ 22179 w 24385"/>
                    <a:gd name="connsiteY12" fmla="*/ 9650 h 24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385" h="24587">
                      <a:moveTo>
                        <a:pt x="22179" y="9650"/>
                      </a:moveTo>
                      <a:cubicBezTo>
                        <a:pt x="21841" y="7206"/>
                        <a:pt x="20694" y="4809"/>
                        <a:pt x="18989" y="3245"/>
                      </a:cubicBezTo>
                      <a:cubicBezTo>
                        <a:pt x="16820" y="1257"/>
                        <a:pt x="14156" y="0"/>
                        <a:pt x="11154" y="0"/>
                      </a:cubicBezTo>
                      <a:cubicBezTo>
                        <a:pt x="8309" y="0"/>
                        <a:pt x="5323" y="1234"/>
                        <a:pt x="3319" y="3245"/>
                      </a:cubicBezTo>
                      <a:cubicBezTo>
                        <a:pt x="671" y="5894"/>
                        <a:pt x="-814" y="10365"/>
                        <a:pt x="467" y="14027"/>
                      </a:cubicBezTo>
                      <a:cubicBezTo>
                        <a:pt x="852" y="15135"/>
                        <a:pt x="1300" y="16251"/>
                        <a:pt x="1866" y="17288"/>
                      </a:cubicBezTo>
                      <a:cubicBezTo>
                        <a:pt x="2007" y="17539"/>
                        <a:pt x="2172" y="17775"/>
                        <a:pt x="2337" y="18003"/>
                      </a:cubicBezTo>
                      <a:cubicBezTo>
                        <a:pt x="2997" y="18907"/>
                        <a:pt x="3658" y="19912"/>
                        <a:pt x="4490" y="20682"/>
                      </a:cubicBezTo>
                      <a:cubicBezTo>
                        <a:pt x="8097" y="24014"/>
                        <a:pt x="13119" y="25523"/>
                        <a:pt x="17912" y="23983"/>
                      </a:cubicBezTo>
                      <a:cubicBezTo>
                        <a:pt x="19767" y="23386"/>
                        <a:pt x="21291" y="22380"/>
                        <a:pt x="22486" y="20824"/>
                      </a:cubicBezTo>
                      <a:cubicBezTo>
                        <a:pt x="23633" y="19339"/>
                        <a:pt x="24466" y="17414"/>
                        <a:pt x="24379" y="15488"/>
                      </a:cubicBezTo>
                      <a:cubicBezTo>
                        <a:pt x="24309" y="13925"/>
                        <a:pt x="23908" y="12424"/>
                        <a:pt x="23177" y="11041"/>
                      </a:cubicBezTo>
                      <a:cubicBezTo>
                        <a:pt x="22902" y="10530"/>
                        <a:pt x="22564" y="10066"/>
                        <a:pt x="22179" y="96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 107">
                  <a:extLst>
                    <a:ext uri="{FF2B5EF4-FFF2-40B4-BE49-F238E27FC236}">
                      <a16:creationId xmlns:a16="http://schemas.microsoft.com/office/drawing/2014/main" id="{75E81CC2-7A05-4D2B-929E-731CAF9C0E63}"/>
                    </a:ext>
                  </a:extLst>
                </p:cNvPr>
                <p:cNvSpPr/>
                <p:nvPr/>
              </p:nvSpPr>
              <p:spPr>
                <a:xfrm>
                  <a:off x="10078744" y="2512362"/>
                  <a:ext cx="23898" cy="24737"/>
                </a:xfrm>
                <a:custGeom>
                  <a:avLst/>
                  <a:gdLst>
                    <a:gd name="connsiteX0" fmla="*/ 11949 w 23898"/>
                    <a:gd name="connsiteY0" fmla="*/ 0 h 24737"/>
                    <a:gd name="connsiteX1" fmla="*/ 11949 w 23898"/>
                    <a:gd name="connsiteY1" fmla="*/ 24737 h 24737"/>
                    <a:gd name="connsiteX2" fmla="*/ 11949 w 23898"/>
                    <a:gd name="connsiteY2" fmla="*/ 0 h 24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898" h="24737">
                      <a:moveTo>
                        <a:pt x="11949" y="0"/>
                      </a:moveTo>
                      <a:cubicBezTo>
                        <a:pt x="-3971" y="0"/>
                        <a:pt x="-3995" y="24737"/>
                        <a:pt x="11949" y="24737"/>
                      </a:cubicBezTo>
                      <a:cubicBezTo>
                        <a:pt x="27870" y="24737"/>
                        <a:pt x="27893" y="0"/>
                        <a:pt x="119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96679F-5480-472A-A252-D097AFF8A472}"/>
              </a:ext>
            </a:extLst>
          </p:cNvPr>
          <p:cNvGrpSpPr/>
          <p:nvPr userDrawn="1"/>
        </p:nvGrpSpPr>
        <p:grpSpPr>
          <a:xfrm>
            <a:off x="7606298" y="1180927"/>
            <a:ext cx="1916315" cy="3873737"/>
            <a:chOff x="10635251" y="527000"/>
            <a:chExt cx="1916315" cy="3873737"/>
          </a:xfrm>
        </p:grpSpPr>
        <p:grpSp>
          <p:nvGrpSpPr>
            <p:cNvPr id="27" name="Graphic 25">
              <a:extLst>
                <a:ext uri="{FF2B5EF4-FFF2-40B4-BE49-F238E27FC236}">
                  <a16:creationId xmlns:a16="http://schemas.microsoft.com/office/drawing/2014/main" id="{BDE531A7-887B-4423-AEC9-5620ADC32729}"/>
                </a:ext>
              </a:extLst>
            </p:cNvPr>
            <p:cNvGrpSpPr/>
            <p:nvPr/>
          </p:nvGrpSpPr>
          <p:grpSpPr>
            <a:xfrm>
              <a:off x="10635251" y="1901155"/>
              <a:ext cx="1768172" cy="2499582"/>
              <a:chOff x="12110089" y="2420139"/>
              <a:chExt cx="1768172" cy="2499582"/>
            </a:xfrm>
          </p:grpSpPr>
          <p:sp>
            <p:nvSpPr>
              <p:cNvPr id="76" name="Freeform 43">
                <a:extLst>
                  <a:ext uri="{FF2B5EF4-FFF2-40B4-BE49-F238E27FC236}">
                    <a16:creationId xmlns:a16="http://schemas.microsoft.com/office/drawing/2014/main" id="{A7EC4D34-6D6F-4707-B78F-49DE9B903A37}"/>
                  </a:ext>
                </a:extLst>
              </p:cNvPr>
              <p:cNvSpPr/>
              <p:nvPr/>
            </p:nvSpPr>
            <p:spPr>
              <a:xfrm>
                <a:off x="12124187" y="2434252"/>
                <a:ext cx="1740009" cy="2471372"/>
              </a:xfrm>
              <a:custGeom>
                <a:avLst/>
                <a:gdLst>
                  <a:gd name="connsiteX0" fmla="*/ 0 w 1740009"/>
                  <a:gd name="connsiteY0" fmla="*/ 0 h 2471372"/>
                  <a:gd name="connsiteX1" fmla="*/ 1564 w 1740009"/>
                  <a:gd name="connsiteY1" fmla="*/ 2263078 h 2471372"/>
                  <a:gd name="connsiteX2" fmla="*/ 187935 w 1740009"/>
                  <a:gd name="connsiteY2" fmla="*/ 2471373 h 2471372"/>
                  <a:gd name="connsiteX3" fmla="*/ 1740009 w 1740009"/>
                  <a:gd name="connsiteY3" fmla="*/ 2471373 h 2471372"/>
                  <a:gd name="connsiteX4" fmla="*/ 1740009 w 1740009"/>
                  <a:gd name="connsiteY4" fmla="*/ 2369570 h 2471372"/>
                  <a:gd name="connsiteX5" fmla="*/ 1740009 w 1740009"/>
                  <a:gd name="connsiteY5" fmla="*/ 1373506 h 2471372"/>
                  <a:gd name="connsiteX6" fmla="*/ 1740009 w 1740009"/>
                  <a:gd name="connsiteY6" fmla="*/ 1271704 h 2471372"/>
                  <a:gd name="connsiteX7" fmla="*/ 1740009 w 1740009"/>
                  <a:gd name="connsiteY7" fmla="*/ 275639 h 2471372"/>
                  <a:gd name="connsiteX8" fmla="*/ 1740009 w 1740009"/>
                  <a:gd name="connsiteY8" fmla="*/ 173838 h 2471372"/>
                  <a:gd name="connsiteX9" fmla="*/ 1733251 w 1740009"/>
                  <a:gd name="connsiteY9" fmla="*/ 167575 h 2471372"/>
                  <a:gd name="connsiteX10" fmla="*/ 1740009 w 1740009"/>
                  <a:gd name="connsiteY10" fmla="*/ 167575 h 2471372"/>
                  <a:gd name="connsiteX11" fmla="*/ 1552043 w 1740009"/>
                  <a:gd name="connsiteY11" fmla="*/ 0 h 2471372"/>
                  <a:gd name="connsiteX12" fmla="*/ 0 w 1740009"/>
                  <a:gd name="connsiteY12" fmla="*/ 0 h 2471372"/>
                  <a:gd name="connsiteX13" fmla="*/ 1552828 w 1740009"/>
                  <a:gd name="connsiteY13" fmla="*/ 1098542 h 2471372"/>
                  <a:gd name="connsiteX14" fmla="*/ 1552043 w 1740009"/>
                  <a:gd name="connsiteY14" fmla="*/ 1097867 h 2471372"/>
                  <a:gd name="connsiteX15" fmla="*/ 187935 w 1740009"/>
                  <a:gd name="connsiteY15" fmla="*/ 1097867 h 2471372"/>
                  <a:gd name="connsiteX16" fmla="*/ 187935 w 1740009"/>
                  <a:gd name="connsiteY16" fmla="*/ 275639 h 2471372"/>
                  <a:gd name="connsiteX17" fmla="*/ 1552279 w 1740009"/>
                  <a:gd name="connsiteY17" fmla="*/ 275639 h 2471372"/>
                  <a:gd name="connsiteX18" fmla="*/ 1552828 w 1740009"/>
                  <a:gd name="connsiteY18" fmla="*/ 1098542 h 2471372"/>
                  <a:gd name="connsiteX19" fmla="*/ 1553536 w 1740009"/>
                  <a:gd name="connsiteY19" fmla="*/ 2197085 h 2471372"/>
                  <a:gd name="connsiteX20" fmla="*/ 1552043 w 1740009"/>
                  <a:gd name="connsiteY20" fmla="*/ 2195725 h 2471372"/>
                  <a:gd name="connsiteX21" fmla="*/ 187935 w 1740009"/>
                  <a:gd name="connsiteY21" fmla="*/ 2195725 h 2471372"/>
                  <a:gd name="connsiteX22" fmla="*/ 187935 w 1740009"/>
                  <a:gd name="connsiteY22" fmla="*/ 1373506 h 2471372"/>
                  <a:gd name="connsiteX23" fmla="*/ 1552986 w 1740009"/>
                  <a:gd name="connsiteY23" fmla="*/ 1373506 h 2471372"/>
                  <a:gd name="connsiteX24" fmla="*/ 1553536 w 1740009"/>
                  <a:gd name="connsiteY24" fmla="*/ 2197085 h 247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40009" h="2471372">
                    <a:moveTo>
                      <a:pt x="0" y="0"/>
                    </a:moveTo>
                    <a:lnTo>
                      <a:pt x="1564" y="2263078"/>
                    </a:lnTo>
                    <a:lnTo>
                      <a:pt x="187935" y="2471373"/>
                    </a:lnTo>
                    <a:lnTo>
                      <a:pt x="1740009" y="2471373"/>
                    </a:lnTo>
                    <a:lnTo>
                      <a:pt x="1740009" y="2369570"/>
                    </a:lnTo>
                    <a:lnTo>
                      <a:pt x="1740009" y="1373506"/>
                    </a:lnTo>
                    <a:lnTo>
                      <a:pt x="1740009" y="1271704"/>
                    </a:lnTo>
                    <a:lnTo>
                      <a:pt x="1740009" y="275639"/>
                    </a:lnTo>
                    <a:lnTo>
                      <a:pt x="1740009" y="173838"/>
                    </a:lnTo>
                    <a:lnTo>
                      <a:pt x="1733251" y="167575"/>
                    </a:lnTo>
                    <a:lnTo>
                      <a:pt x="1740009" y="167575"/>
                    </a:lnTo>
                    <a:lnTo>
                      <a:pt x="1552043" y="0"/>
                    </a:lnTo>
                    <a:lnTo>
                      <a:pt x="0" y="0"/>
                    </a:lnTo>
                    <a:close/>
                    <a:moveTo>
                      <a:pt x="1552828" y="1098542"/>
                    </a:moveTo>
                    <a:lnTo>
                      <a:pt x="1552043" y="1097867"/>
                    </a:lnTo>
                    <a:lnTo>
                      <a:pt x="187935" y="1097867"/>
                    </a:lnTo>
                    <a:lnTo>
                      <a:pt x="187935" y="275639"/>
                    </a:lnTo>
                    <a:lnTo>
                      <a:pt x="1552279" y="275639"/>
                    </a:lnTo>
                    <a:lnTo>
                      <a:pt x="1552828" y="1098542"/>
                    </a:lnTo>
                    <a:close/>
                    <a:moveTo>
                      <a:pt x="1553536" y="2197085"/>
                    </a:moveTo>
                    <a:lnTo>
                      <a:pt x="1552043" y="2195725"/>
                    </a:lnTo>
                    <a:lnTo>
                      <a:pt x="187935" y="2195725"/>
                    </a:lnTo>
                    <a:lnTo>
                      <a:pt x="187935" y="1373506"/>
                    </a:lnTo>
                    <a:lnTo>
                      <a:pt x="1552986" y="1373506"/>
                    </a:lnTo>
                    <a:lnTo>
                      <a:pt x="1553536" y="2197085"/>
                    </a:ln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 44">
                <a:extLst>
                  <a:ext uri="{FF2B5EF4-FFF2-40B4-BE49-F238E27FC236}">
                    <a16:creationId xmlns:a16="http://schemas.microsoft.com/office/drawing/2014/main" id="{D954C0C0-1730-489B-96F0-560369BE183C}"/>
                  </a:ext>
                </a:extLst>
              </p:cNvPr>
              <p:cNvSpPr/>
              <p:nvPr/>
            </p:nvSpPr>
            <p:spPr>
              <a:xfrm>
                <a:off x="12110089" y="2420139"/>
                <a:ext cx="1768172" cy="2499582"/>
              </a:xfrm>
              <a:custGeom>
                <a:avLst/>
                <a:gdLst>
                  <a:gd name="connsiteX0" fmla="*/ 0 w 1768172"/>
                  <a:gd name="connsiteY0" fmla="*/ 14121 h 2499582"/>
                  <a:gd name="connsiteX1" fmla="*/ 1564 w 1768172"/>
                  <a:gd name="connsiteY1" fmla="*/ 2277198 h 2499582"/>
                  <a:gd name="connsiteX2" fmla="*/ 5155 w 1768172"/>
                  <a:gd name="connsiteY2" fmla="*/ 2286588 h 2499582"/>
                  <a:gd name="connsiteX3" fmla="*/ 191526 w 1768172"/>
                  <a:gd name="connsiteY3" fmla="*/ 2494883 h 2499582"/>
                  <a:gd name="connsiteX4" fmla="*/ 202033 w 1768172"/>
                  <a:gd name="connsiteY4" fmla="*/ 2499583 h 2499582"/>
                  <a:gd name="connsiteX5" fmla="*/ 207062 w 1768172"/>
                  <a:gd name="connsiteY5" fmla="*/ 2498656 h 2499582"/>
                  <a:gd name="connsiteX6" fmla="*/ 209749 w 1768172"/>
                  <a:gd name="connsiteY6" fmla="*/ 2497233 h 2499582"/>
                  <a:gd name="connsiteX7" fmla="*/ 1746327 w 1768172"/>
                  <a:gd name="connsiteY7" fmla="*/ 2497233 h 2499582"/>
                  <a:gd name="connsiteX8" fmla="*/ 1754107 w 1768172"/>
                  <a:gd name="connsiteY8" fmla="*/ 2499583 h 2499582"/>
                  <a:gd name="connsiteX9" fmla="*/ 1759136 w 1768172"/>
                  <a:gd name="connsiteY9" fmla="*/ 2498656 h 2499582"/>
                  <a:gd name="connsiteX10" fmla="*/ 1768172 w 1768172"/>
                  <a:gd name="connsiteY10" fmla="*/ 2485485 h 2499582"/>
                  <a:gd name="connsiteX11" fmla="*/ 1768172 w 1768172"/>
                  <a:gd name="connsiteY11" fmla="*/ 187950 h 2499582"/>
                  <a:gd name="connsiteX12" fmla="*/ 1765658 w 1768172"/>
                  <a:gd name="connsiteY12" fmla="*/ 179927 h 2499582"/>
                  <a:gd name="connsiteX13" fmla="*/ 1761886 w 1768172"/>
                  <a:gd name="connsiteY13" fmla="*/ 172918 h 2499582"/>
                  <a:gd name="connsiteX14" fmla="*/ 1670024 w 1768172"/>
                  <a:gd name="connsiteY14" fmla="*/ 91012 h 2499582"/>
                  <a:gd name="connsiteX15" fmla="*/ 1575727 w 1768172"/>
                  <a:gd name="connsiteY15" fmla="*/ 3756 h 2499582"/>
                  <a:gd name="connsiteX16" fmla="*/ 1560482 w 1768172"/>
                  <a:gd name="connsiteY16" fmla="*/ 1186 h 2499582"/>
                  <a:gd name="connsiteX17" fmla="*/ 1558361 w 1768172"/>
                  <a:gd name="connsiteY17" fmla="*/ 2349 h 2499582"/>
                  <a:gd name="connsiteX18" fmla="*/ 36808 w 1768172"/>
                  <a:gd name="connsiteY18" fmla="*/ 2349 h 2499582"/>
                  <a:gd name="connsiteX19" fmla="*/ 27346 w 1768172"/>
                  <a:gd name="connsiteY19" fmla="*/ 7150 h 2499582"/>
                  <a:gd name="connsiteX20" fmla="*/ 23669 w 1768172"/>
                  <a:gd name="connsiteY20" fmla="*/ 3748 h 2499582"/>
                  <a:gd name="connsiteX21" fmla="*/ 8448 w 1768172"/>
                  <a:gd name="connsiteY21" fmla="*/ 1178 h 2499582"/>
                  <a:gd name="connsiteX22" fmla="*/ 0 w 1768172"/>
                  <a:gd name="connsiteY22" fmla="*/ 14121 h 2499582"/>
                  <a:gd name="connsiteX23" fmla="*/ 48555 w 1768172"/>
                  <a:gd name="connsiteY23" fmla="*/ 25853 h 2499582"/>
                  <a:gd name="connsiteX24" fmla="*/ 1561661 w 1768172"/>
                  <a:gd name="connsiteY24" fmla="*/ 25853 h 2499582"/>
                  <a:gd name="connsiteX25" fmla="*/ 1723224 w 1768172"/>
                  <a:gd name="connsiteY25" fmla="*/ 169939 h 2499582"/>
                  <a:gd name="connsiteX26" fmla="*/ 203321 w 1768172"/>
                  <a:gd name="connsiteY26" fmla="*/ 169939 h 2499582"/>
                  <a:gd name="connsiteX27" fmla="*/ 48555 w 1768172"/>
                  <a:gd name="connsiteY27" fmla="*/ 26780 h 2499582"/>
                  <a:gd name="connsiteX28" fmla="*/ 48555 w 1768172"/>
                  <a:gd name="connsiteY28" fmla="*/ 25853 h 2499582"/>
                  <a:gd name="connsiteX29" fmla="*/ 1580441 w 1768172"/>
                  <a:gd name="connsiteY29" fmla="*/ 301500 h 2499582"/>
                  <a:gd name="connsiteX30" fmla="*/ 1739962 w 1768172"/>
                  <a:gd name="connsiteY30" fmla="*/ 301500 h 2499582"/>
                  <a:gd name="connsiteX31" fmla="*/ 1739962 w 1768172"/>
                  <a:gd name="connsiteY31" fmla="*/ 1251249 h 2499582"/>
                  <a:gd name="connsiteX32" fmla="*/ 1580992 w 1768172"/>
                  <a:gd name="connsiteY32" fmla="*/ 1109480 h 2499582"/>
                  <a:gd name="connsiteX33" fmla="*/ 1580441 w 1768172"/>
                  <a:gd name="connsiteY33" fmla="*/ 301500 h 2499582"/>
                  <a:gd name="connsiteX34" fmla="*/ 1581228 w 1768172"/>
                  <a:gd name="connsiteY34" fmla="*/ 1399367 h 2499582"/>
                  <a:gd name="connsiteX35" fmla="*/ 1739962 w 1768172"/>
                  <a:gd name="connsiteY35" fmla="*/ 1399367 h 2499582"/>
                  <a:gd name="connsiteX36" fmla="*/ 1739962 w 1768172"/>
                  <a:gd name="connsiteY36" fmla="*/ 2349115 h 2499582"/>
                  <a:gd name="connsiteX37" fmla="*/ 1581778 w 1768172"/>
                  <a:gd name="connsiteY37" fmla="*/ 2208031 h 2499582"/>
                  <a:gd name="connsiteX38" fmla="*/ 1581228 w 1768172"/>
                  <a:gd name="connsiteY38" fmla="*/ 1399367 h 2499582"/>
                  <a:gd name="connsiteX39" fmla="*/ 216130 w 1768172"/>
                  <a:gd name="connsiteY39" fmla="*/ 2221586 h 2499582"/>
                  <a:gd name="connsiteX40" fmla="*/ 1561661 w 1768172"/>
                  <a:gd name="connsiteY40" fmla="*/ 2221586 h 2499582"/>
                  <a:gd name="connsiteX41" fmla="*/ 1723224 w 1768172"/>
                  <a:gd name="connsiteY41" fmla="*/ 2365672 h 2499582"/>
                  <a:gd name="connsiteX42" fmla="*/ 216130 w 1768172"/>
                  <a:gd name="connsiteY42" fmla="*/ 2365672 h 2499582"/>
                  <a:gd name="connsiteX43" fmla="*/ 216130 w 1768172"/>
                  <a:gd name="connsiteY43" fmla="*/ 2221586 h 2499582"/>
                  <a:gd name="connsiteX44" fmla="*/ 216130 w 1768172"/>
                  <a:gd name="connsiteY44" fmla="*/ 1399367 h 2499582"/>
                  <a:gd name="connsiteX45" fmla="*/ 1553017 w 1768172"/>
                  <a:gd name="connsiteY45" fmla="*/ 1399367 h 2499582"/>
                  <a:gd name="connsiteX46" fmla="*/ 1553567 w 1768172"/>
                  <a:gd name="connsiteY46" fmla="*/ 2198098 h 2499582"/>
                  <a:gd name="connsiteX47" fmla="*/ 216130 w 1768172"/>
                  <a:gd name="connsiteY47" fmla="*/ 2198098 h 2499582"/>
                  <a:gd name="connsiteX48" fmla="*/ 216130 w 1768172"/>
                  <a:gd name="connsiteY48" fmla="*/ 1399367 h 2499582"/>
                  <a:gd name="connsiteX49" fmla="*/ 216130 w 1768172"/>
                  <a:gd name="connsiteY49" fmla="*/ 1297565 h 2499582"/>
                  <a:gd name="connsiteX50" fmla="*/ 1742320 w 1768172"/>
                  <a:gd name="connsiteY50" fmla="*/ 1297565 h 2499582"/>
                  <a:gd name="connsiteX51" fmla="*/ 1742320 w 1768172"/>
                  <a:gd name="connsiteY51" fmla="*/ 1375871 h 2499582"/>
                  <a:gd name="connsiteX52" fmla="*/ 216130 w 1768172"/>
                  <a:gd name="connsiteY52" fmla="*/ 1375871 h 2499582"/>
                  <a:gd name="connsiteX53" fmla="*/ 216130 w 1768172"/>
                  <a:gd name="connsiteY53" fmla="*/ 1297565 h 2499582"/>
                  <a:gd name="connsiteX54" fmla="*/ 216130 w 1768172"/>
                  <a:gd name="connsiteY54" fmla="*/ 1123719 h 2499582"/>
                  <a:gd name="connsiteX55" fmla="*/ 1561661 w 1768172"/>
                  <a:gd name="connsiteY55" fmla="*/ 1123719 h 2499582"/>
                  <a:gd name="connsiteX56" fmla="*/ 1723224 w 1768172"/>
                  <a:gd name="connsiteY56" fmla="*/ 1267806 h 2499582"/>
                  <a:gd name="connsiteX57" fmla="*/ 216130 w 1768172"/>
                  <a:gd name="connsiteY57" fmla="*/ 1267806 h 2499582"/>
                  <a:gd name="connsiteX58" fmla="*/ 216130 w 1768172"/>
                  <a:gd name="connsiteY58" fmla="*/ 1123719 h 2499582"/>
                  <a:gd name="connsiteX59" fmla="*/ 216130 w 1768172"/>
                  <a:gd name="connsiteY59" fmla="*/ 301500 h 2499582"/>
                  <a:gd name="connsiteX60" fmla="*/ 1552231 w 1768172"/>
                  <a:gd name="connsiteY60" fmla="*/ 301500 h 2499582"/>
                  <a:gd name="connsiteX61" fmla="*/ 1552782 w 1768172"/>
                  <a:gd name="connsiteY61" fmla="*/ 1100231 h 2499582"/>
                  <a:gd name="connsiteX62" fmla="*/ 216130 w 1768172"/>
                  <a:gd name="connsiteY62" fmla="*/ 1100231 h 2499582"/>
                  <a:gd name="connsiteX63" fmla="*/ 216130 w 1768172"/>
                  <a:gd name="connsiteY63" fmla="*/ 301500 h 2499582"/>
                  <a:gd name="connsiteX64" fmla="*/ 216130 w 1768172"/>
                  <a:gd name="connsiteY64" fmla="*/ 199698 h 2499582"/>
                  <a:gd name="connsiteX65" fmla="*/ 1742320 w 1768172"/>
                  <a:gd name="connsiteY65" fmla="*/ 199698 h 2499582"/>
                  <a:gd name="connsiteX66" fmla="*/ 1742320 w 1768172"/>
                  <a:gd name="connsiteY66" fmla="*/ 278004 h 2499582"/>
                  <a:gd name="connsiteX67" fmla="*/ 216130 w 1768172"/>
                  <a:gd name="connsiteY67" fmla="*/ 278004 h 2499582"/>
                  <a:gd name="connsiteX68" fmla="*/ 216130 w 1768172"/>
                  <a:gd name="connsiteY68" fmla="*/ 199698 h 2499582"/>
                  <a:gd name="connsiteX69" fmla="*/ 1742320 w 1768172"/>
                  <a:gd name="connsiteY69" fmla="*/ 2473737 h 2499582"/>
                  <a:gd name="connsiteX70" fmla="*/ 216130 w 1768172"/>
                  <a:gd name="connsiteY70" fmla="*/ 2473737 h 2499582"/>
                  <a:gd name="connsiteX71" fmla="*/ 216130 w 1768172"/>
                  <a:gd name="connsiteY71" fmla="*/ 2395431 h 2499582"/>
                  <a:gd name="connsiteX72" fmla="*/ 1742320 w 1768172"/>
                  <a:gd name="connsiteY72" fmla="*/ 2395431 h 2499582"/>
                  <a:gd name="connsiteX73" fmla="*/ 1742320 w 1768172"/>
                  <a:gd name="connsiteY73" fmla="*/ 2473737 h 2499582"/>
                  <a:gd name="connsiteX74" fmla="*/ 28211 w 1768172"/>
                  <a:gd name="connsiteY74" fmla="*/ 46370 h 2499582"/>
                  <a:gd name="connsiteX75" fmla="*/ 187935 w 1768172"/>
                  <a:gd name="connsiteY75" fmla="*/ 194119 h 2499582"/>
                  <a:gd name="connsiteX76" fmla="*/ 187935 w 1768172"/>
                  <a:gd name="connsiteY76" fmla="*/ 2448599 h 2499582"/>
                  <a:gd name="connsiteX77" fmla="*/ 29751 w 1768172"/>
                  <a:gd name="connsiteY77" fmla="*/ 2271807 h 2499582"/>
                  <a:gd name="connsiteX78" fmla="*/ 28211 w 1768172"/>
                  <a:gd name="connsiteY78" fmla="*/ 46370 h 249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768172" h="2499582">
                    <a:moveTo>
                      <a:pt x="0" y="14121"/>
                    </a:moveTo>
                    <a:lnTo>
                      <a:pt x="1564" y="2277198"/>
                    </a:lnTo>
                    <a:cubicBezTo>
                      <a:pt x="1564" y="2280663"/>
                      <a:pt x="2845" y="2284003"/>
                      <a:pt x="5155" y="2286588"/>
                    </a:cubicBezTo>
                    <a:lnTo>
                      <a:pt x="191526" y="2494883"/>
                    </a:lnTo>
                    <a:cubicBezTo>
                      <a:pt x="194253" y="2497932"/>
                      <a:pt x="198104" y="2499583"/>
                      <a:pt x="202033" y="2499583"/>
                    </a:cubicBezTo>
                    <a:cubicBezTo>
                      <a:pt x="203722" y="2499583"/>
                      <a:pt x="205419" y="2499276"/>
                      <a:pt x="207062" y="2498656"/>
                    </a:cubicBezTo>
                    <a:cubicBezTo>
                      <a:pt x="208028" y="2498286"/>
                      <a:pt x="208908" y="2497791"/>
                      <a:pt x="209749" y="2497233"/>
                    </a:cubicBezTo>
                    <a:lnTo>
                      <a:pt x="1746327" y="2497233"/>
                    </a:lnTo>
                    <a:cubicBezTo>
                      <a:pt x="1748606" y="2498758"/>
                      <a:pt x="1751356" y="2499583"/>
                      <a:pt x="1754107" y="2499583"/>
                    </a:cubicBezTo>
                    <a:cubicBezTo>
                      <a:pt x="1755757" y="2499583"/>
                      <a:pt x="1757485" y="2499276"/>
                      <a:pt x="1759136" y="2498656"/>
                    </a:cubicBezTo>
                    <a:cubicBezTo>
                      <a:pt x="1764558" y="2496573"/>
                      <a:pt x="1768172" y="2491332"/>
                      <a:pt x="1768172" y="2485485"/>
                    </a:cubicBezTo>
                    <a:lnTo>
                      <a:pt x="1768172" y="187950"/>
                    </a:lnTo>
                    <a:cubicBezTo>
                      <a:pt x="1768172" y="185058"/>
                      <a:pt x="1767308" y="182269"/>
                      <a:pt x="1765658" y="179927"/>
                    </a:cubicBezTo>
                    <a:cubicBezTo>
                      <a:pt x="1765265" y="177279"/>
                      <a:pt x="1764008" y="174780"/>
                      <a:pt x="1761886" y="172918"/>
                    </a:cubicBezTo>
                    <a:lnTo>
                      <a:pt x="1670024" y="91012"/>
                    </a:lnTo>
                    <a:lnTo>
                      <a:pt x="1575727" y="3756"/>
                    </a:lnTo>
                    <a:cubicBezTo>
                      <a:pt x="1571640" y="-48"/>
                      <a:pt x="1565669" y="-1053"/>
                      <a:pt x="1560482" y="1186"/>
                    </a:cubicBezTo>
                    <a:cubicBezTo>
                      <a:pt x="1559776" y="1516"/>
                      <a:pt x="1559068" y="1917"/>
                      <a:pt x="1558361" y="2349"/>
                    </a:cubicBezTo>
                    <a:lnTo>
                      <a:pt x="36808" y="2349"/>
                    </a:lnTo>
                    <a:cubicBezTo>
                      <a:pt x="32926" y="2349"/>
                      <a:pt x="29484" y="4243"/>
                      <a:pt x="27346" y="7150"/>
                    </a:cubicBezTo>
                    <a:lnTo>
                      <a:pt x="23669" y="3748"/>
                    </a:lnTo>
                    <a:cubicBezTo>
                      <a:pt x="19559" y="-56"/>
                      <a:pt x="13579" y="-1061"/>
                      <a:pt x="8448" y="1178"/>
                    </a:cubicBezTo>
                    <a:cubicBezTo>
                      <a:pt x="3316" y="3441"/>
                      <a:pt x="0" y="8518"/>
                      <a:pt x="0" y="14121"/>
                    </a:cubicBezTo>
                    <a:close/>
                    <a:moveTo>
                      <a:pt x="48555" y="25853"/>
                    </a:moveTo>
                    <a:lnTo>
                      <a:pt x="1561661" y="25853"/>
                    </a:lnTo>
                    <a:lnTo>
                      <a:pt x="1723224" y="169939"/>
                    </a:lnTo>
                    <a:lnTo>
                      <a:pt x="203321" y="169939"/>
                    </a:lnTo>
                    <a:lnTo>
                      <a:pt x="48555" y="26780"/>
                    </a:lnTo>
                    <a:lnTo>
                      <a:pt x="48555" y="25853"/>
                    </a:lnTo>
                    <a:close/>
                    <a:moveTo>
                      <a:pt x="1580441" y="301500"/>
                    </a:moveTo>
                    <a:lnTo>
                      <a:pt x="1739962" y="301500"/>
                    </a:lnTo>
                    <a:lnTo>
                      <a:pt x="1739962" y="1251249"/>
                    </a:lnTo>
                    <a:lnTo>
                      <a:pt x="1580992" y="1109480"/>
                    </a:lnTo>
                    <a:lnTo>
                      <a:pt x="1580441" y="301500"/>
                    </a:lnTo>
                    <a:close/>
                    <a:moveTo>
                      <a:pt x="1581228" y="1399367"/>
                    </a:moveTo>
                    <a:lnTo>
                      <a:pt x="1739962" y="1399367"/>
                    </a:lnTo>
                    <a:lnTo>
                      <a:pt x="1739962" y="2349115"/>
                    </a:lnTo>
                    <a:lnTo>
                      <a:pt x="1581778" y="2208031"/>
                    </a:lnTo>
                    <a:lnTo>
                      <a:pt x="1581228" y="1399367"/>
                    </a:lnTo>
                    <a:close/>
                    <a:moveTo>
                      <a:pt x="216130" y="2221586"/>
                    </a:moveTo>
                    <a:lnTo>
                      <a:pt x="1561661" y="2221586"/>
                    </a:lnTo>
                    <a:lnTo>
                      <a:pt x="1723224" y="2365672"/>
                    </a:lnTo>
                    <a:lnTo>
                      <a:pt x="216130" y="2365672"/>
                    </a:lnTo>
                    <a:lnTo>
                      <a:pt x="216130" y="2221586"/>
                    </a:lnTo>
                    <a:close/>
                    <a:moveTo>
                      <a:pt x="216130" y="1399367"/>
                    </a:moveTo>
                    <a:lnTo>
                      <a:pt x="1553017" y="1399367"/>
                    </a:lnTo>
                    <a:lnTo>
                      <a:pt x="1553567" y="2198098"/>
                    </a:lnTo>
                    <a:lnTo>
                      <a:pt x="216130" y="2198098"/>
                    </a:lnTo>
                    <a:lnTo>
                      <a:pt x="216130" y="1399367"/>
                    </a:lnTo>
                    <a:close/>
                    <a:moveTo>
                      <a:pt x="216130" y="1297565"/>
                    </a:moveTo>
                    <a:lnTo>
                      <a:pt x="1742320" y="1297565"/>
                    </a:lnTo>
                    <a:lnTo>
                      <a:pt x="1742320" y="1375871"/>
                    </a:lnTo>
                    <a:lnTo>
                      <a:pt x="216130" y="1375871"/>
                    </a:lnTo>
                    <a:lnTo>
                      <a:pt x="216130" y="1297565"/>
                    </a:lnTo>
                    <a:close/>
                    <a:moveTo>
                      <a:pt x="216130" y="1123719"/>
                    </a:moveTo>
                    <a:lnTo>
                      <a:pt x="1561661" y="1123719"/>
                    </a:lnTo>
                    <a:lnTo>
                      <a:pt x="1723224" y="1267806"/>
                    </a:lnTo>
                    <a:lnTo>
                      <a:pt x="216130" y="1267806"/>
                    </a:lnTo>
                    <a:lnTo>
                      <a:pt x="216130" y="1123719"/>
                    </a:lnTo>
                    <a:close/>
                    <a:moveTo>
                      <a:pt x="216130" y="301500"/>
                    </a:moveTo>
                    <a:lnTo>
                      <a:pt x="1552231" y="301500"/>
                    </a:lnTo>
                    <a:lnTo>
                      <a:pt x="1552782" y="1100231"/>
                    </a:lnTo>
                    <a:lnTo>
                      <a:pt x="216130" y="1100231"/>
                    </a:lnTo>
                    <a:lnTo>
                      <a:pt x="216130" y="301500"/>
                    </a:lnTo>
                    <a:close/>
                    <a:moveTo>
                      <a:pt x="216130" y="199698"/>
                    </a:moveTo>
                    <a:lnTo>
                      <a:pt x="1742320" y="199698"/>
                    </a:lnTo>
                    <a:lnTo>
                      <a:pt x="1742320" y="278004"/>
                    </a:lnTo>
                    <a:lnTo>
                      <a:pt x="216130" y="278004"/>
                    </a:lnTo>
                    <a:lnTo>
                      <a:pt x="216130" y="199698"/>
                    </a:lnTo>
                    <a:close/>
                    <a:moveTo>
                      <a:pt x="1742320" y="2473737"/>
                    </a:moveTo>
                    <a:lnTo>
                      <a:pt x="216130" y="2473737"/>
                    </a:lnTo>
                    <a:lnTo>
                      <a:pt x="216130" y="2395431"/>
                    </a:lnTo>
                    <a:lnTo>
                      <a:pt x="1742320" y="2395431"/>
                    </a:lnTo>
                    <a:lnTo>
                      <a:pt x="1742320" y="2473737"/>
                    </a:lnTo>
                    <a:close/>
                    <a:moveTo>
                      <a:pt x="28211" y="46370"/>
                    </a:moveTo>
                    <a:lnTo>
                      <a:pt x="187935" y="194119"/>
                    </a:lnTo>
                    <a:lnTo>
                      <a:pt x="187935" y="2448599"/>
                    </a:lnTo>
                    <a:lnTo>
                      <a:pt x="29751" y="2271807"/>
                    </a:lnTo>
                    <a:lnTo>
                      <a:pt x="28211" y="46370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Graphic 25">
              <a:extLst>
                <a:ext uri="{FF2B5EF4-FFF2-40B4-BE49-F238E27FC236}">
                  <a16:creationId xmlns:a16="http://schemas.microsoft.com/office/drawing/2014/main" id="{A68289CA-C4A9-466C-996C-4E217755BA3D}"/>
                </a:ext>
              </a:extLst>
            </p:cNvPr>
            <p:cNvGrpSpPr/>
            <p:nvPr/>
          </p:nvGrpSpPr>
          <p:grpSpPr>
            <a:xfrm>
              <a:off x="10835718" y="1318218"/>
              <a:ext cx="712585" cy="705099"/>
              <a:chOff x="12310556" y="1837202"/>
              <a:chExt cx="712585" cy="705099"/>
            </a:xfrm>
          </p:grpSpPr>
          <p:sp>
            <p:nvSpPr>
              <p:cNvPr id="72" name="Freeform 46">
                <a:extLst>
                  <a:ext uri="{FF2B5EF4-FFF2-40B4-BE49-F238E27FC236}">
                    <a16:creationId xmlns:a16="http://schemas.microsoft.com/office/drawing/2014/main" id="{BA6270C6-8BA6-4C0B-8947-3A968B7B1CCA}"/>
                  </a:ext>
                </a:extLst>
              </p:cNvPr>
              <p:cNvSpPr/>
              <p:nvPr/>
            </p:nvSpPr>
            <p:spPr>
              <a:xfrm>
                <a:off x="12845832" y="1880616"/>
                <a:ext cx="156700" cy="640555"/>
              </a:xfrm>
              <a:custGeom>
                <a:avLst/>
                <a:gdLst>
                  <a:gd name="connsiteX0" fmla="*/ 737 w 156700"/>
                  <a:gd name="connsiteY0" fmla="*/ 3937 h 640555"/>
                  <a:gd name="connsiteX1" fmla="*/ 7023 w 156700"/>
                  <a:gd name="connsiteY1" fmla="*/ 0 h 640555"/>
                  <a:gd name="connsiteX2" fmla="*/ 93619 w 156700"/>
                  <a:gd name="connsiteY2" fmla="*/ 0 h 640555"/>
                  <a:gd name="connsiteX3" fmla="*/ 99198 w 156700"/>
                  <a:gd name="connsiteY3" fmla="*/ 2750 h 640555"/>
                  <a:gd name="connsiteX4" fmla="*/ 140219 w 156700"/>
                  <a:gd name="connsiteY4" fmla="*/ 55997 h 640555"/>
                  <a:gd name="connsiteX5" fmla="*/ 153970 w 156700"/>
                  <a:gd name="connsiteY5" fmla="*/ 83383 h 640555"/>
                  <a:gd name="connsiteX6" fmla="*/ 156170 w 156700"/>
                  <a:gd name="connsiteY6" fmla="*/ 88490 h 640555"/>
                  <a:gd name="connsiteX7" fmla="*/ 156170 w 156700"/>
                  <a:gd name="connsiteY7" fmla="*/ 89001 h 640555"/>
                  <a:gd name="connsiteX8" fmla="*/ 156642 w 156700"/>
                  <a:gd name="connsiteY8" fmla="*/ 91594 h 640555"/>
                  <a:gd name="connsiteX9" fmla="*/ 156170 w 156700"/>
                  <a:gd name="connsiteY9" fmla="*/ 92262 h 640555"/>
                  <a:gd name="connsiteX10" fmla="*/ 156170 w 156700"/>
                  <a:gd name="connsiteY10" fmla="*/ 633506 h 640555"/>
                  <a:gd name="connsiteX11" fmla="*/ 149177 w 156700"/>
                  <a:gd name="connsiteY11" fmla="*/ 640555 h 640555"/>
                  <a:gd name="connsiteX12" fmla="*/ 55193 w 156700"/>
                  <a:gd name="connsiteY12" fmla="*/ 640555 h 640555"/>
                  <a:gd name="connsiteX13" fmla="*/ 48121 w 156700"/>
                  <a:gd name="connsiteY13" fmla="*/ 633506 h 640555"/>
                  <a:gd name="connsiteX14" fmla="*/ 48121 w 156700"/>
                  <a:gd name="connsiteY14" fmla="*/ 74346 h 640555"/>
                  <a:gd name="connsiteX15" fmla="*/ 42384 w 156700"/>
                  <a:gd name="connsiteY15" fmla="*/ 64602 h 640555"/>
                  <a:gd name="connsiteX16" fmla="*/ 1444 w 156700"/>
                  <a:gd name="connsiteY16" fmla="*/ 11355 h 640555"/>
                  <a:gd name="connsiteX17" fmla="*/ 737 w 156700"/>
                  <a:gd name="connsiteY17" fmla="*/ 3937 h 64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6700" h="640555">
                    <a:moveTo>
                      <a:pt x="737" y="3937"/>
                    </a:moveTo>
                    <a:cubicBezTo>
                      <a:pt x="1915" y="1524"/>
                      <a:pt x="4351" y="0"/>
                      <a:pt x="7023" y="0"/>
                    </a:cubicBezTo>
                    <a:lnTo>
                      <a:pt x="93619" y="0"/>
                    </a:lnTo>
                    <a:cubicBezTo>
                      <a:pt x="95820" y="0"/>
                      <a:pt x="97863" y="1014"/>
                      <a:pt x="99198" y="2750"/>
                    </a:cubicBezTo>
                    <a:lnTo>
                      <a:pt x="140219" y="55997"/>
                    </a:lnTo>
                    <a:cubicBezTo>
                      <a:pt x="141319" y="57490"/>
                      <a:pt x="149569" y="73293"/>
                      <a:pt x="153970" y="83383"/>
                    </a:cubicBezTo>
                    <a:cubicBezTo>
                      <a:pt x="155306" y="84663"/>
                      <a:pt x="156170" y="86471"/>
                      <a:pt x="156170" y="88490"/>
                    </a:cubicBezTo>
                    <a:lnTo>
                      <a:pt x="156170" y="89001"/>
                    </a:lnTo>
                    <a:cubicBezTo>
                      <a:pt x="156642" y="90329"/>
                      <a:pt x="156799" y="91256"/>
                      <a:pt x="156642" y="91594"/>
                    </a:cubicBezTo>
                    <a:cubicBezTo>
                      <a:pt x="156563" y="91744"/>
                      <a:pt x="156406" y="91971"/>
                      <a:pt x="156170" y="92262"/>
                    </a:cubicBezTo>
                    <a:lnTo>
                      <a:pt x="156170" y="633506"/>
                    </a:lnTo>
                    <a:cubicBezTo>
                      <a:pt x="156170" y="637396"/>
                      <a:pt x="153027" y="640555"/>
                      <a:pt x="149177" y="640555"/>
                    </a:cubicBezTo>
                    <a:lnTo>
                      <a:pt x="55193" y="640555"/>
                    </a:lnTo>
                    <a:cubicBezTo>
                      <a:pt x="51264" y="640555"/>
                      <a:pt x="48121" y="637396"/>
                      <a:pt x="48121" y="633506"/>
                    </a:cubicBezTo>
                    <a:lnTo>
                      <a:pt x="48121" y="74346"/>
                    </a:lnTo>
                    <a:cubicBezTo>
                      <a:pt x="45134" y="69222"/>
                      <a:pt x="42856" y="65175"/>
                      <a:pt x="42384" y="64602"/>
                    </a:cubicBezTo>
                    <a:lnTo>
                      <a:pt x="1444" y="11355"/>
                    </a:lnTo>
                    <a:cubicBezTo>
                      <a:pt x="-206" y="9218"/>
                      <a:pt x="-442" y="6342"/>
                      <a:pt x="737" y="393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 47">
                <a:extLst>
                  <a:ext uri="{FF2B5EF4-FFF2-40B4-BE49-F238E27FC236}">
                    <a16:creationId xmlns:a16="http://schemas.microsoft.com/office/drawing/2014/main" id="{E812517E-8700-467E-925E-06637BF6D88C}"/>
                  </a:ext>
                </a:extLst>
              </p:cNvPr>
              <p:cNvSpPr/>
              <p:nvPr/>
            </p:nvSpPr>
            <p:spPr>
              <a:xfrm>
                <a:off x="12704494" y="1879930"/>
                <a:ext cx="175393" cy="641241"/>
              </a:xfrm>
              <a:custGeom>
                <a:avLst/>
                <a:gdLst>
                  <a:gd name="connsiteX0" fmla="*/ 4951 w 175393"/>
                  <a:gd name="connsiteY0" fmla="*/ 190743 h 641241"/>
                  <a:gd name="connsiteX1" fmla="*/ 34261 w 175393"/>
                  <a:gd name="connsiteY1" fmla="*/ 134714 h 641241"/>
                  <a:gd name="connsiteX2" fmla="*/ 34575 w 175393"/>
                  <a:gd name="connsiteY2" fmla="*/ 134125 h 641241"/>
                  <a:gd name="connsiteX3" fmla="*/ 34575 w 175393"/>
                  <a:gd name="connsiteY3" fmla="*/ 134125 h 641241"/>
                  <a:gd name="connsiteX4" fmla="*/ 34575 w 175393"/>
                  <a:gd name="connsiteY4" fmla="*/ 134109 h 641241"/>
                  <a:gd name="connsiteX5" fmla="*/ 34811 w 175393"/>
                  <a:gd name="connsiteY5" fmla="*/ 133339 h 641241"/>
                  <a:gd name="connsiteX6" fmla="*/ 34890 w 175393"/>
                  <a:gd name="connsiteY6" fmla="*/ 133032 h 641241"/>
                  <a:gd name="connsiteX7" fmla="*/ 34890 w 175393"/>
                  <a:gd name="connsiteY7" fmla="*/ 132978 h 641241"/>
                  <a:gd name="connsiteX8" fmla="*/ 34968 w 175393"/>
                  <a:gd name="connsiteY8" fmla="*/ 132357 h 641241"/>
                  <a:gd name="connsiteX9" fmla="*/ 35047 w 175393"/>
                  <a:gd name="connsiteY9" fmla="*/ 131932 h 641241"/>
                  <a:gd name="connsiteX10" fmla="*/ 35047 w 175393"/>
                  <a:gd name="connsiteY10" fmla="*/ 131618 h 641241"/>
                  <a:gd name="connsiteX11" fmla="*/ 35047 w 175393"/>
                  <a:gd name="connsiteY11" fmla="*/ 131241 h 641241"/>
                  <a:gd name="connsiteX12" fmla="*/ 35047 w 175393"/>
                  <a:gd name="connsiteY12" fmla="*/ 130872 h 641241"/>
                  <a:gd name="connsiteX13" fmla="*/ 34890 w 175393"/>
                  <a:gd name="connsiteY13" fmla="*/ 130133 h 641241"/>
                  <a:gd name="connsiteX14" fmla="*/ 34890 w 175393"/>
                  <a:gd name="connsiteY14" fmla="*/ 129952 h 641241"/>
                  <a:gd name="connsiteX15" fmla="*/ 34733 w 175393"/>
                  <a:gd name="connsiteY15" fmla="*/ 129394 h 641241"/>
                  <a:gd name="connsiteX16" fmla="*/ 34654 w 175393"/>
                  <a:gd name="connsiteY16" fmla="*/ 129237 h 641241"/>
                  <a:gd name="connsiteX17" fmla="*/ 34419 w 175393"/>
                  <a:gd name="connsiteY17" fmla="*/ 128530 h 641241"/>
                  <a:gd name="connsiteX18" fmla="*/ 1493 w 175393"/>
                  <a:gd name="connsiteY18" fmla="*/ 57202 h 641241"/>
                  <a:gd name="connsiteX19" fmla="*/ 3143 w 175393"/>
                  <a:gd name="connsiteY19" fmla="*/ 1236 h 641241"/>
                  <a:gd name="connsiteX20" fmla="*/ 112842 w 175393"/>
                  <a:gd name="connsiteY20" fmla="*/ 686 h 641241"/>
                  <a:gd name="connsiteX21" fmla="*/ 118422 w 175393"/>
                  <a:gd name="connsiteY21" fmla="*/ 3436 h 641241"/>
                  <a:gd name="connsiteX22" fmla="*/ 167693 w 175393"/>
                  <a:gd name="connsiteY22" fmla="*/ 66388 h 641241"/>
                  <a:gd name="connsiteX23" fmla="*/ 175393 w 175393"/>
                  <a:gd name="connsiteY23" fmla="*/ 89176 h 641241"/>
                  <a:gd name="connsiteX24" fmla="*/ 175393 w 175393"/>
                  <a:gd name="connsiteY24" fmla="*/ 634192 h 641241"/>
                  <a:gd name="connsiteX25" fmla="*/ 168321 w 175393"/>
                  <a:gd name="connsiteY25" fmla="*/ 641241 h 641241"/>
                  <a:gd name="connsiteX26" fmla="*/ 74338 w 175393"/>
                  <a:gd name="connsiteY26" fmla="*/ 641241 h 641241"/>
                  <a:gd name="connsiteX27" fmla="*/ 67658 w 175393"/>
                  <a:gd name="connsiteY27" fmla="*/ 636180 h 641241"/>
                  <a:gd name="connsiteX28" fmla="*/ 1729 w 175393"/>
                  <a:gd name="connsiteY28" fmla="*/ 566267 h 641241"/>
                  <a:gd name="connsiteX29" fmla="*/ 0 w 175393"/>
                  <a:gd name="connsiteY29" fmla="*/ 561536 h 641241"/>
                  <a:gd name="connsiteX30" fmla="*/ 4951 w 175393"/>
                  <a:gd name="connsiteY30" fmla="*/ 190743 h 641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5393" h="641241">
                    <a:moveTo>
                      <a:pt x="4951" y="190743"/>
                    </a:moveTo>
                    <a:lnTo>
                      <a:pt x="34261" y="134714"/>
                    </a:lnTo>
                    <a:cubicBezTo>
                      <a:pt x="34419" y="134526"/>
                      <a:pt x="34497" y="134321"/>
                      <a:pt x="34575" y="134125"/>
                    </a:cubicBezTo>
                    <a:lnTo>
                      <a:pt x="34575" y="134125"/>
                    </a:lnTo>
                    <a:cubicBezTo>
                      <a:pt x="34575" y="134117"/>
                      <a:pt x="34575" y="134117"/>
                      <a:pt x="34575" y="134109"/>
                    </a:cubicBezTo>
                    <a:cubicBezTo>
                      <a:pt x="34654" y="133858"/>
                      <a:pt x="34733" y="133598"/>
                      <a:pt x="34811" y="133339"/>
                    </a:cubicBezTo>
                    <a:lnTo>
                      <a:pt x="34890" y="133032"/>
                    </a:lnTo>
                    <a:cubicBezTo>
                      <a:pt x="34890" y="133017"/>
                      <a:pt x="34890" y="132993"/>
                      <a:pt x="34890" y="132978"/>
                    </a:cubicBezTo>
                    <a:cubicBezTo>
                      <a:pt x="34968" y="132734"/>
                      <a:pt x="34968" y="132530"/>
                      <a:pt x="34968" y="132357"/>
                    </a:cubicBezTo>
                    <a:cubicBezTo>
                      <a:pt x="34968" y="132215"/>
                      <a:pt x="34968" y="132090"/>
                      <a:pt x="35047" y="131932"/>
                    </a:cubicBezTo>
                    <a:lnTo>
                      <a:pt x="35047" y="131618"/>
                    </a:lnTo>
                    <a:cubicBezTo>
                      <a:pt x="35047" y="131492"/>
                      <a:pt x="35047" y="131374"/>
                      <a:pt x="35047" y="131241"/>
                    </a:cubicBezTo>
                    <a:cubicBezTo>
                      <a:pt x="35047" y="131155"/>
                      <a:pt x="35047" y="130997"/>
                      <a:pt x="35047" y="130872"/>
                    </a:cubicBezTo>
                    <a:cubicBezTo>
                      <a:pt x="34968" y="130644"/>
                      <a:pt x="34968" y="130392"/>
                      <a:pt x="34890" y="130133"/>
                    </a:cubicBezTo>
                    <a:cubicBezTo>
                      <a:pt x="34890" y="130070"/>
                      <a:pt x="34890" y="130015"/>
                      <a:pt x="34890" y="129952"/>
                    </a:cubicBezTo>
                    <a:lnTo>
                      <a:pt x="34733" y="129394"/>
                    </a:lnTo>
                    <a:cubicBezTo>
                      <a:pt x="34733" y="129339"/>
                      <a:pt x="34654" y="129292"/>
                      <a:pt x="34654" y="129237"/>
                    </a:cubicBezTo>
                    <a:cubicBezTo>
                      <a:pt x="34575" y="128978"/>
                      <a:pt x="34497" y="128742"/>
                      <a:pt x="34419" y="128530"/>
                    </a:cubicBezTo>
                    <a:lnTo>
                      <a:pt x="1493" y="57202"/>
                    </a:lnTo>
                    <a:cubicBezTo>
                      <a:pt x="1100" y="56361"/>
                      <a:pt x="2907" y="1708"/>
                      <a:pt x="3143" y="1236"/>
                    </a:cubicBezTo>
                    <a:cubicBezTo>
                      <a:pt x="4322" y="-1176"/>
                      <a:pt x="112842" y="686"/>
                      <a:pt x="112842" y="686"/>
                    </a:cubicBezTo>
                    <a:cubicBezTo>
                      <a:pt x="115043" y="686"/>
                      <a:pt x="117086" y="1700"/>
                      <a:pt x="118422" y="3436"/>
                    </a:cubicBezTo>
                    <a:lnTo>
                      <a:pt x="167693" y="66388"/>
                    </a:lnTo>
                    <a:cubicBezTo>
                      <a:pt x="171543" y="66388"/>
                      <a:pt x="175393" y="85287"/>
                      <a:pt x="175393" y="89176"/>
                    </a:cubicBezTo>
                    <a:lnTo>
                      <a:pt x="175393" y="634192"/>
                    </a:lnTo>
                    <a:cubicBezTo>
                      <a:pt x="175393" y="638082"/>
                      <a:pt x="172250" y="641241"/>
                      <a:pt x="168321" y="641241"/>
                    </a:cubicBezTo>
                    <a:lnTo>
                      <a:pt x="74338" y="641241"/>
                    </a:lnTo>
                    <a:cubicBezTo>
                      <a:pt x="71195" y="641241"/>
                      <a:pt x="68523" y="639096"/>
                      <a:pt x="67658" y="636180"/>
                    </a:cubicBezTo>
                    <a:cubicBezTo>
                      <a:pt x="66637" y="635906"/>
                      <a:pt x="1729" y="566267"/>
                      <a:pt x="1729" y="566267"/>
                    </a:cubicBezTo>
                    <a:cubicBezTo>
                      <a:pt x="628" y="564962"/>
                      <a:pt x="0" y="563273"/>
                      <a:pt x="0" y="561536"/>
                    </a:cubicBezTo>
                    <a:cubicBezTo>
                      <a:pt x="0" y="561536"/>
                      <a:pt x="4401" y="191725"/>
                      <a:pt x="4951" y="190743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 48">
                <a:extLst>
                  <a:ext uri="{FF2B5EF4-FFF2-40B4-BE49-F238E27FC236}">
                    <a16:creationId xmlns:a16="http://schemas.microsoft.com/office/drawing/2014/main" id="{B1886B6E-A32A-4216-9F87-7CBA04237015}"/>
                  </a:ext>
                </a:extLst>
              </p:cNvPr>
              <p:cNvSpPr/>
              <p:nvPr/>
            </p:nvSpPr>
            <p:spPr>
              <a:xfrm>
                <a:off x="12332776" y="1865859"/>
                <a:ext cx="387749" cy="641339"/>
              </a:xfrm>
              <a:custGeom>
                <a:avLst/>
                <a:gdLst>
                  <a:gd name="connsiteX0" fmla="*/ 775 w 387749"/>
                  <a:gd name="connsiteY0" fmla="*/ 486621 h 641339"/>
                  <a:gd name="connsiteX1" fmla="*/ 240220 w 387749"/>
                  <a:gd name="connsiteY1" fmla="*/ 20799 h 641339"/>
                  <a:gd name="connsiteX2" fmla="*/ 246043 w 387749"/>
                  <a:gd name="connsiteY2" fmla="*/ 16996 h 641339"/>
                  <a:gd name="connsiteX3" fmla="*/ 254553 w 387749"/>
                  <a:gd name="connsiteY3" fmla="*/ 266 h 641339"/>
                  <a:gd name="connsiteX4" fmla="*/ 281114 w 387749"/>
                  <a:gd name="connsiteY4" fmla="*/ 9185 h 641339"/>
                  <a:gd name="connsiteX5" fmla="*/ 351287 w 387749"/>
                  <a:gd name="connsiteY5" fmla="*/ 45914 h 641339"/>
                  <a:gd name="connsiteX6" fmla="*/ 354588 w 387749"/>
                  <a:gd name="connsiteY6" fmla="*/ 49583 h 641339"/>
                  <a:gd name="connsiteX7" fmla="*/ 379419 w 387749"/>
                  <a:gd name="connsiteY7" fmla="*/ 113014 h 641339"/>
                  <a:gd name="connsiteX8" fmla="*/ 386884 w 387749"/>
                  <a:gd name="connsiteY8" fmla="*/ 148156 h 641339"/>
                  <a:gd name="connsiteX9" fmla="*/ 386963 w 387749"/>
                  <a:gd name="connsiteY9" fmla="*/ 154796 h 641339"/>
                  <a:gd name="connsiteX10" fmla="*/ 133994 w 387749"/>
                  <a:gd name="connsiteY10" fmla="*/ 637560 h 641339"/>
                  <a:gd name="connsiteX11" fmla="*/ 127747 w 387749"/>
                  <a:gd name="connsiteY11" fmla="*/ 641340 h 641339"/>
                  <a:gd name="connsiteX12" fmla="*/ 124486 w 387749"/>
                  <a:gd name="connsiteY12" fmla="*/ 640530 h 641339"/>
                  <a:gd name="connsiteX13" fmla="*/ 24868 w 387749"/>
                  <a:gd name="connsiteY13" fmla="*/ 593311 h 641339"/>
                  <a:gd name="connsiteX14" fmla="*/ 320 w 387749"/>
                  <a:gd name="connsiteY14" fmla="*/ 491917 h 641339"/>
                  <a:gd name="connsiteX15" fmla="*/ 775 w 387749"/>
                  <a:gd name="connsiteY15" fmla="*/ 486621 h 64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7749" h="641339">
                    <a:moveTo>
                      <a:pt x="775" y="486621"/>
                    </a:moveTo>
                    <a:lnTo>
                      <a:pt x="240220" y="20799"/>
                    </a:lnTo>
                    <a:cubicBezTo>
                      <a:pt x="241368" y="18568"/>
                      <a:pt x="243599" y="17145"/>
                      <a:pt x="246043" y="16996"/>
                    </a:cubicBezTo>
                    <a:cubicBezTo>
                      <a:pt x="247968" y="11197"/>
                      <a:pt x="252911" y="1735"/>
                      <a:pt x="254553" y="266"/>
                    </a:cubicBezTo>
                    <a:cubicBezTo>
                      <a:pt x="256746" y="-1699"/>
                      <a:pt x="278521" y="7818"/>
                      <a:pt x="281114" y="9185"/>
                    </a:cubicBezTo>
                    <a:lnTo>
                      <a:pt x="351287" y="45914"/>
                    </a:lnTo>
                    <a:cubicBezTo>
                      <a:pt x="352780" y="46700"/>
                      <a:pt x="353959" y="48004"/>
                      <a:pt x="354588" y="49583"/>
                    </a:cubicBezTo>
                    <a:lnTo>
                      <a:pt x="379419" y="113014"/>
                    </a:lnTo>
                    <a:cubicBezTo>
                      <a:pt x="380283" y="115372"/>
                      <a:pt x="386570" y="140078"/>
                      <a:pt x="386884" y="148156"/>
                    </a:cubicBezTo>
                    <a:cubicBezTo>
                      <a:pt x="387985" y="150152"/>
                      <a:pt x="388063" y="152635"/>
                      <a:pt x="386963" y="154796"/>
                    </a:cubicBezTo>
                    <a:lnTo>
                      <a:pt x="133994" y="637560"/>
                    </a:lnTo>
                    <a:cubicBezTo>
                      <a:pt x="132737" y="639964"/>
                      <a:pt x="130285" y="641340"/>
                      <a:pt x="127747" y="641340"/>
                    </a:cubicBezTo>
                    <a:cubicBezTo>
                      <a:pt x="126647" y="641340"/>
                      <a:pt x="125523" y="641080"/>
                      <a:pt x="124486" y="640530"/>
                    </a:cubicBezTo>
                    <a:lnTo>
                      <a:pt x="24868" y="593311"/>
                    </a:lnTo>
                    <a:cubicBezTo>
                      <a:pt x="23210" y="592446"/>
                      <a:pt x="320" y="491917"/>
                      <a:pt x="320" y="491917"/>
                    </a:cubicBezTo>
                    <a:cubicBezTo>
                      <a:pt x="-230" y="490165"/>
                      <a:pt x="-65" y="488263"/>
                      <a:pt x="775" y="4866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 49">
                <a:extLst>
                  <a:ext uri="{FF2B5EF4-FFF2-40B4-BE49-F238E27FC236}">
                    <a16:creationId xmlns:a16="http://schemas.microsoft.com/office/drawing/2014/main" id="{ACD21EEB-255F-445E-BE61-50624ADA1925}"/>
                  </a:ext>
                </a:extLst>
              </p:cNvPr>
              <p:cNvSpPr/>
              <p:nvPr/>
            </p:nvSpPr>
            <p:spPr>
              <a:xfrm>
                <a:off x="12310556" y="1837202"/>
                <a:ext cx="712585" cy="705099"/>
              </a:xfrm>
              <a:custGeom>
                <a:avLst/>
                <a:gdLst>
                  <a:gd name="connsiteX0" fmla="*/ 631 w 712585"/>
                  <a:gd name="connsiteY0" fmla="*/ 521329 h 705099"/>
                  <a:gd name="connsiteX1" fmla="*/ 33517 w 712585"/>
                  <a:gd name="connsiteY1" fmla="*/ 627830 h 705099"/>
                  <a:gd name="connsiteX2" fmla="*/ 34484 w 712585"/>
                  <a:gd name="connsiteY2" fmla="*/ 630140 h 705099"/>
                  <a:gd name="connsiteX3" fmla="*/ 41155 w 712585"/>
                  <a:gd name="connsiteY3" fmla="*/ 637771 h 705099"/>
                  <a:gd name="connsiteX4" fmla="*/ 149362 w 712585"/>
                  <a:gd name="connsiteY4" fmla="*/ 694467 h 705099"/>
                  <a:gd name="connsiteX5" fmla="*/ 155908 w 712585"/>
                  <a:gd name="connsiteY5" fmla="*/ 696078 h 705099"/>
                  <a:gd name="connsiteX6" fmla="*/ 160111 w 712585"/>
                  <a:gd name="connsiteY6" fmla="*/ 695434 h 705099"/>
                  <a:gd name="connsiteX7" fmla="*/ 168394 w 712585"/>
                  <a:gd name="connsiteY7" fmla="*/ 688519 h 705099"/>
                  <a:gd name="connsiteX8" fmla="*/ 376336 w 712585"/>
                  <a:gd name="connsiteY8" fmla="*/ 291715 h 705099"/>
                  <a:gd name="connsiteX9" fmla="*/ 372721 w 712585"/>
                  <a:gd name="connsiteY9" fmla="*/ 609411 h 705099"/>
                  <a:gd name="connsiteX10" fmla="*/ 376257 w 712585"/>
                  <a:gd name="connsiteY10" fmla="*/ 618864 h 705099"/>
                  <a:gd name="connsiteX11" fmla="*/ 440144 w 712585"/>
                  <a:gd name="connsiteY11" fmla="*/ 691654 h 705099"/>
                  <a:gd name="connsiteX12" fmla="*/ 454210 w 712585"/>
                  <a:gd name="connsiteY12" fmla="*/ 705099 h 705099"/>
                  <a:gd name="connsiteX13" fmla="*/ 576325 w 712585"/>
                  <a:gd name="connsiteY13" fmla="*/ 705099 h 705099"/>
                  <a:gd name="connsiteX14" fmla="*/ 698519 w 712585"/>
                  <a:gd name="connsiteY14" fmla="*/ 705099 h 705099"/>
                  <a:gd name="connsiteX15" fmla="*/ 712585 w 712585"/>
                  <a:gd name="connsiteY15" fmla="*/ 691002 h 705099"/>
                  <a:gd name="connsiteX16" fmla="*/ 712585 w 712585"/>
                  <a:gd name="connsiteY16" fmla="*/ 117791 h 705099"/>
                  <a:gd name="connsiteX17" fmla="*/ 712506 w 712585"/>
                  <a:gd name="connsiteY17" fmla="*/ 116463 h 705099"/>
                  <a:gd name="connsiteX18" fmla="*/ 712506 w 712585"/>
                  <a:gd name="connsiteY18" fmla="*/ 116392 h 705099"/>
                  <a:gd name="connsiteX19" fmla="*/ 712270 w 712585"/>
                  <a:gd name="connsiteY19" fmla="*/ 114640 h 705099"/>
                  <a:gd name="connsiteX20" fmla="*/ 712113 w 712585"/>
                  <a:gd name="connsiteY20" fmla="*/ 114270 h 705099"/>
                  <a:gd name="connsiteX21" fmla="*/ 711721 w 712585"/>
                  <a:gd name="connsiteY21" fmla="*/ 112840 h 705099"/>
                  <a:gd name="connsiteX22" fmla="*/ 711563 w 712585"/>
                  <a:gd name="connsiteY22" fmla="*/ 112542 h 705099"/>
                  <a:gd name="connsiteX23" fmla="*/ 710857 w 712585"/>
                  <a:gd name="connsiteY23" fmla="*/ 110931 h 705099"/>
                  <a:gd name="connsiteX24" fmla="*/ 710699 w 712585"/>
                  <a:gd name="connsiteY24" fmla="*/ 110703 h 705099"/>
                  <a:gd name="connsiteX25" fmla="*/ 709835 w 712585"/>
                  <a:gd name="connsiteY25" fmla="*/ 109414 h 705099"/>
                  <a:gd name="connsiteX26" fmla="*/ 709678 w 712585"/>
                  <a:gd name="connsiteY26" fmla="*/ 109210 h 705099"/>
                  <a:gd name="connsiteX27" fmla="*/ 647049 w 712585"/>
                  <a:gd name="connsiteY27" fmla="*/ 27768 h 705099"/>
                  <a:gd name="connsiteX28" fmla="*/ 635890 w 712585"/>
                  <a:gd name="connsiteY28" fmla="*/ 22267 h 705099"/>
                  <a:gd name="connsiteX29" fmla="*/ 513695 w 712585"/>
                  <a:gd name="connsiteY29" fmla="*/ 22267 h 705099"/>
                  <a:gd name="connsiteX30" fmla="*/ 391502 w 712585"/>
                  <a:gd name="connsiteY30" fmla="*/ 22267 h 705099"/>
                  <a:gd name="connsiteX31" fmla="*/ 378850 w 712585"/>
                  <a:gd name="connsiteY31" fmla="*/ 30133 h 705099"/>
                  <a:gd name="connsiteX32" fmla="*/ 379872 w 712585"/>
                  <a:gd name="connsiteY32" fmla="*/ 44176 h 705099"/>
                  <a:gd name="connsiteX33" fmla="*/ 379008 w 712585"/>
                  <a:gd name="connsiteY33" fmla="*/ 48734 h 705099"/>
                  <a:gd name="connsiteX34" fmla="*/ 378929 w 712585"/>
                  <a:gd name="connsiteY34" fmla="*/ 53566 h 705099"/>
                  <a:gd name="connsiteX35" fmla="*/ 279752 w 712585"/>
                  <a:gd name="connsiteY35" fmla="*/ 1593 h 705099"/>
                  <a:gd name="connsiteX36" fmla="*/ 266534 w 712585"/>
                  <a:gd name="connsiteY36" fmla="*/ 1710 h 705099"/>
                  <a:gd name="connsiteX37" fmla="*/ 259965 w 712585"/>
                  <a:gd name="connsiteY37" fmla="*/ 7997 h 705099"/>
                  <a:gd name="connsiteX38" fmla="*/ 1550 w 712585"/>
                  <a:gd name="connsiteY38" fmla="*/ 510728 h 705099"/>
                  <a:gd name="connsiteX39" fmla="*/ 631 w 712585"/>
                  <a:gd name="connsiteY39" fmla="*/ 521329 h 705099"/>
                  <a:gd name="connsiteX40" fmla="*/ 370206 w 712585"/>
                  <a:gd name="connsiteY40" fmla="*/ 80818 h 705099"/>
                  <a:gd name="connsiteX41" fmla="*/ 395038 w 712585"/>
                  <a:gd name="connsiteY41" fmla="*/ 144241 h 705099"/>
                  <a:gd name="connsiteX42" fmla="*/ 379636 w 712585"/>
                  <a:gd name="connsiteY42" fmla="*/ 136155 h 705099"/>
                  <a:gd name="connsiteX43" fmla="*/ 324944 w 712585"/>
                  <a:gd name="connsiteY43" fmla="*/ 107504 h 705099"/>
                  <a:gd name="connsiteX44" fmla="*/ 300112 w 712585"/>
                  <a:gd name="connsiteY44" fmla="*/ 44082 h 705099"/>
                  <a:gd name="connsiteX45" fmla="*/ 370206 w 712585"/>
                  <a:gd name="connsiteY45" fmla="*/ 80818 h 705099"/>
                  <a:gd name="connsiteX46" fmla="*/ 420184 w 712585"/>
                  <a:gd name="connsiteY46" fmla="*/ 50462 h 705099"/>
                  <a:gd name="connsiteX47" fmla="*/ 506780 w 712585"/>
                  <a:gd name="connsiteY47" fmla="*/ 50462 h 705099"/>
                  <a:gd name="connsiteX48" fmla="*/ 547722 w 712585"/>
                  <a:gd name="connsiteY48" fmla="*/ 103709 h 705099"/>
                  <a:gd name="connsiteX49" fmla="*/ 461125 w 712585"/>
                  <a:gd name="connsiteY49" fmla="*/ 103709 h 705099"/>
                  <a:gd name="connsiteX50" fmla="*/ 420184 w 712585"/>
                  <a:gd name="connsiteY50" fmla="*/ 50462 h 705099"/>
                  <a:gd name="connsiteX51" fmla="*/ 669836 w 712585"/>
                  <a:gd name="connsiteY51" fmla="*/ 103709 h 705099"/>
                  <a:gd name="connsiteX52" fmla="*/ 583319 w 712585"/>
                  <a:gd name="connsiteY52" fmla="*/ 103709 h 705099"/>
                  <a:gd name="connsiteX53" fmla="*/ 542299 w 712585"/>
                  <a:gd name="connsiteY53" fmla="*/ 50462 h 705099"/>
                  <a:gd name="connsiteX54" fmla="*/ 628896 w 712585"/>
                  <a:gd name="connsiteY54" fmla="*/ 50462 h 705099"/>
                  <a:gd name="connsiteX55" fmla="*/ 669836 w 712585"/>
                  <a:gd name="connsiteY55" fmla="*/ 103709 h 705099"/>
                  <a:gd name="connsiteX56" fmla="*/ 684375 w 712585"/>
                  <a:gd name="connsiteY56" fmla="*/ 676920 h 705099"/>
                  <a:gd name="connsiteX57" fmla="*/ 590469 w 712585"/>
                  <a:gd name="connsiteY57" fmla="*/ 676920 h 705099"/>
                  <a:gd name="connsiteX58" fmla="*/ 590469 w 712585"/>
                  <a:gd name="connsiteY58" fmla="*/ 131904 h 705099"/>
                  <a:gd name="connsiteX59" fmla="*/ 684375 w 712585"/>
                  <a:gd name="connsiteY59" fmla="*/ 131904 h 705099"/>
                  <a:gd name="connsiteX60" fmla="*/ 684375 w 712585"/>
                  <a:gd name="connsiteY60" fmla="*/ 676920 h 705099"/>
                  <a:gd name="connsiteX61" fmla="*/ 562259 w 712585"/>
                  <a:gd name="connsiteY61" fmla="*/ 676920 h 705099"/>
                  <a:gd name="connsiteX62" fmla="*/ 468276 w 712585"/>
                  <a:gd name="connsiteY62" fmla="*/ 676920 h 705099"/>
                  <a:gd name="connsiteX63" fmla="*/ 468276 w 712585"/>
                  <a:gd name="connsiteY63" fmla="*/ 131904 h 705099"/>
                  <a:gd name="connsiteX64" fmla="*/ 562259 w 712585"/>
                  <a:gd name="connsiteY64" fmla="*/ 131904 h 705099"/>
                  <a:gd name="connsiteX65" fmla="*/ 562259 w 712585"/>
                  <a:gd name="connsiteY65" fmla="*/ 676920 h 705099"/>
                  <a:gd name="connsiteX66" fmla="*/ 405097 w 712585"/>
                  <a:gd name="connsiteY66" fmla="*/ 236739 h 705099"/>
                  <a:gd name="connsiteX67" fmla="*/ 434407 w 712585"/>
                  <a:gd name="connsiteY67" fmla="*/ 180781 h 705099"/>
                  <a:gd name="connsiteX68" fmla="*/ 435036 w 712585"/>
                  <a:gd name="connsiteY68" fmla="*/ 179516 h 705099"/>
                  <a:gd name="connsiteX69" fmla="*/ 435036 w 712585"/>
                  <a:gd name="connsiteY69" fmla="*/ 179493 h 705099"/>
                  <a:gd name="connsiteX70" fmla="*/ 435586 w 712585"/>
                  <a:gd name="connsiteY70" fmla="*/ 177725 h 705099"/>
                  <a:gd name="connsiteX71" fmla="*/ 435665 w 712585"/>
                  <a:gd name="connsiteY71" fmla="*/ 177292 h 705099"/>
                  <a:gd name="connsiteX72" fmla="*/ 435979 w 712585"/>
                  <a:gd name="connsiteY72" fmla="*/ 175462 h 705099"/>
                  <a:gd name="connsiteX73" fmla="*/ 435979 w 712585"/>
                  <a:gd name="connsiteY73" fmla="*/ 175289 h 705099"/>
                  <a:gd name="connsiteX74" fmla="*/ 435979 w 712585"/>
                  <a:gd name="connsiteY74" fmla="*/ 173560 h 705099"/>
                  <a:gd name="connsiteX75" fmla="*/ 435979 w 712585"/>
                  <a:gd name="connsiteY75" fmla="*/ 173104 h 705099"/>
                  <a:gd name="connsiteX76" fmla="*/ 435743 w 712585"/>
                  <a:gd name="connsiteY76" fmla="*/ 171265 h 705099"/>
                  <a:gd name="connsiteX77" fmla="*/ 435665 w 712585"/>
                  <a:gd name="connsiteY77" fmla="*/ 170974 h 705099"/>
                  <a:gd name="connsiteX78" fmla="*/ 435350 w 712585"/>
                  <a:gd name="connsiteY78" fmla="*/ 170039 h 705099"/>
                  <a:gd name="connsiteX79" fmla="*/ 435115 w 712585"/>
                  <a:gd name="connsiteY79" fmla="*/ 169348 h 705099"/>
                  <a:gd name="connsiteX80" fmla="*/ 435036 w 712585"/>
                  <a:gd name="connsiteY80" fmla="*/ 169104 h 705099"/>
                  <a:gd name="connsiteX81" fmla="*/ 406668 w 712585"/>
                  <a:gd name="connsiteY81" fmla="*/ 96597 h 705099"/>
                  <a:gd name="connsiteX82" fmla="*/ 406825 w 712585"/>
                  <a:gd name="connsiteY82" fmla="*/ 82563 h 705099"/>
                  <a:gd name="connsiteX83" fmla="*/ 417513 w 712585"/>
                  <a:gd name="connsiteY83" fmla="*/ 93203 h 705099"/>
                  <a:gd name="connsiteX84" fmla="*/ 440065 w 712585"/>
                  <a:gd name="connsiteY84" fmla="*/ 122608 h 705099"/>
                  <a:gd name="connsiteX85" fmla="*/ 440065 w 712585"/>
                  <a:gd name="connsiteY85" fmla="*/ 648890 h 705099"/>
                  <a:gd name="connsiteX86" fmla="*/ 401010 w 712585"/>
                  <a:gd name="connsiteY86" fmla="*/ 604342 h 705099"/>
                  <a:gd name="connsiteX87" fmla="*/ 405097 w 712585"/>
                  <a:gd name="connsiteY87" fmla="*/ 236739 h 705099"/>
                  <a:gd name="connsiteX88" fmla="*/ 66733 w 712585"/>
                  <a:gd name="connsiteY88" fmla="*/ 619336 h 705099"/>
                  <a:gd name="connsiteX89" fmla="*/ 318421 w 712585"/>
                  <a:gd name="connsiteY89" fmla="*/ 138945 h 705099"/>
                  <a:gd name="connsiteX90" fmla="*/ 318421 w 712585"/>
                  <a:gd name="connsiteY90" fmla="*/ 138945 h 705099"/>
                  <a:gd name="connsiteX91" fmla="*/ 318421 w 712585"/>
                  <a:gd name="connsiteY91" fmla="*/ 138945 h 705099"/>
                  <a:gd name="connsiteX92" fmla="*/ 319679 w 712585"/>
                  <a:gd name="connsiteY92" fmla="*/ 136564 h 705099"/>
                  <a:gd name="connsiteX93" fmla="*/ 402896 w 712585"/>
                  <a:gd name="connsiteY93" fmla="*/ 180176 h 705099"/>
                  <a:gd name="connsiteX94" fmla="*/ 149967 w 712585"/>
                  <a:gd name="connsiteY94" fmla="*/ 662948 h 705099"/>
                  <a:gd name="connsiteX95" fmla="*/ 66733 w 712585"/>
                  <a:gd name="connsiteY95" fmla="*/ 619336 h 705099"/>
                  <a:gd name="connsiteX96" fmla="*/ 29258 w 712585"/>
                  <a:gd name="connsiteY96" fmla="*/ 518508 h 705099"/>
                  <a:gd name="connsiteX97" fmla="*/ 268703 w 712585"/>
                  <a:gd name="connsiteY97" fmla="*/ 52686 h 705099"/>
                  <a:gd name="connsiteX98" fmla="*/ 290855 w 712585"/>
                  <a:gd name="connsiteY98" fmla="*/ 130804 h 705099"/>
                  <a:gd name="connsiteX99" fmla="*/ 50404 w 712585"/>
                  <a:gd name="connsiteY99" fmla="*/ 586968 h 705099"/>
                  <a:gd name="connsiteX100" fmla="*/ 29258 w 712585"/>
                  <a:gd name="connsiteY100" fmla="*/ 518508 h 70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712585" h="705099">
                    <a:moveTo>
                      <a:pt x="631" y="521329"/>
                    </a:moveTo>
                    <a:lnTo>
                      <a:pt x="33517" y="627830"/>
                    </a:lnTo>
                    <a:cubicBezTo>
                      <a:pt x="33769" y="628640"/>
                      <a:pt x="34107" y="629402"/>
                      <a:pt x="34484" y="630140"/>
                    </a:cubicBezTo>
                    <a:cubicBezTo>
                      <a:pt x="35647" y="633307"/>
                      <a:pt x="37934" y="636081"/>
                      <a:pt x="41155" y="637771"/>
                    </a:cubicBezTo>
                    <a:lnTo>
                      <a:pt x="149362" y="694467"/>
                    </a:lnTo>
                    <a:cubicBezTo>
                      <a:pt x="151397" y="695536"/>
                      <a:pt x="153644" y="696078"/>
                      <a:pt x="155908" y="696078"/>
                    </a:cubicBezTo>
                    <a:cubicBezTo>
                      <a:pt x="157322" y="696078"/>
                      <a:pt x="158736" y="695866"/>
                      <a:pt x="160111" y="695434"/>
                    </a:cubicBezTo>
                    <a:cubicBezTo>
                      <a:pt x="163679" y="694318"/>
                      <a:pt x="166657" y="691835"/>
                      <a:pt x="168394" y="688519"/>
                    </a:cubicBezTo>
                    <a:lnTo>
                      <a:pt x="376336" y="291715"/>
                    </a:lnTo>
                    <a:lnTo>
                      <a:pt x="372721" y="609411"/>
                    </a:lnTo>
                    <a:cubicBezTo>
                      <a:pt x="372721" y="612884"/>
                      <a:pt x="373978" y="616255"/>
                      <a:pt x="376257" y="618864"/>
                    </a:cubicBezTo>
                    <a:lnTo>
                      <a:pt x="440144" y="691654"/>
                    </a:lnTo>
                    <a:cubicBezTo>
                      <a:pt x="440458" y="699135"/>
                      <a:pt x="446587" y="705099"/>
                      <a:pt x="454210" y="705099"/>
                    </a:cubicBezTo>
                    <a:lnTo>
                      <a:pt x="576325" y="705099"/>
                    </a:lnTo>
                    <a:lnTo>
                      <a:pt x="698519" y="705099"/>
                    </a:lnTo>
                    <a:cubicBezTo>
                      <a:pt x="706298" y="705099"/>
                      <a:pt x="712585" y="698789"/>
                      <a:pt x="712585" y="691002"/>
                    </a:cubicBezTo>
                    <a:lnTo>
                      <a:pt x="712585" y="117791"/>
                    </a:lnTo>
                    <a:cubicBezTo>
                      <a:pt x="712585" y="117343"/>
                      <a:pt x="712585" y="116895"/>
                      <a:pt x="712506" y="116463"/>
                    </a:cubicBezTo>
                    <a:cubicBezTo>
                      <a:pt x="712506" y="116439"/>
                      <a:pt x="712506" y="116415"/>
                      <a:pt x="712506" y="116392"/>
                    </a:cubicBezTo>
                    <a:cubicBezTo>
                      <a:pt x="712506" y="115795"/>
                      <a:pt x="712349" y="115213"/>
                      <a:pt x="712270" y="114640"/>
                    </a:cubicBezTo>
                    <a:cubicBezTo>
                      <a:pt x="712192" y="114514"/>
                      <a:pt x="712192" y="114396"/>
                      <a:pt x="712113" y="114270"/>
                    </a:cubicBezTo>
                    <a:cubicBezTo>
                      <a:pt x="712034" y="113783"/>
                      <a:pt x="711878" y="113304"/>
                      <a:pt x="711721" y="112840"/>
                    </a:cubicBezTo>
                    <a:cubicBezTo>
                      <a:pt x="711642" y="112746"/>
                      <a:pt x="711642" y="112644"/>
                      <a:pt x="711563" y="112542"/>
                    </a:cubicBezTo>
                    <a:cubicBezTo>
                      <a:pt x="711327" y="111984"/>
                      <a:pt x="711092" y="111449"/>
                      <a:pt x="710857" y="110931"/>
                    </a:cubicBezTo>
                    <a:cubicBezTo>
                      <a:pt x="710778" y="110852"/>
                      <a:pt x="710699" y="110781"/>
                      <a:pt x="710699" y="110703"/>
                    </a:cubicBezTo>
                    <a:cubicBezTo>
                      <a:pt x="710385" y="110255"/>
                      <a:pt x="710149" y="109823"/>
                      <a:pt x="709835" y="109414"/>
                    </a:cubicBezTo>
                    <a:cubicBezTo>
                      <a:pt x="709756" y="109343"/>
                      <a:pt x="709756" y="109272"/>
                      <a:pt x="709678" y="109210"/>
                    </a:cubicBezTo>
                    <a:lnTo>
                      <a:pt x="647049" y="27768"/>
                    </a:lnTo>
                    <a:cubicBezTo>
                      <a:pt x="644376" y="24303"/>
                      <a:pt x="640212" y="22267"/>
                      <a:pt x="635890" y="22267"/>
                    </a:cubicBezTo>
                    <a:lnTo>
                      <a:pt x="513695" y="22267"/>
                    </a:lnTo>
                    <a:lnTo>
                      <a:pt x="391502" y="22267"/>
                    </a:lnTo>
                    <a:cubicBezTo>
                      <a:pt x="386158" y="22267"/>
                      <a:pt x="381286" y="25316"/>
                      <a:pt x="378850" y="30133"/>
                    </a:cubicBezTo>
                    <a:cubicBezTo>
                      <a:pt x="376650" y="34667"/>
                      <a:pt x="377043" y="40011"/>
                      <a:pt x="379872" y="44176"/>
                    </a:cubicBezTo>
                    <a:cubicBezTo>
                      <a:pt x="379322" y="45622"/>
                      <a:pt x="379008" y="47146"/>
                      <a:pt x="379008" y="48734"/>
                    </a:cubicBezTo>
                    <a:lnTo>
                      <a:pt x="378929" y="53566"/>
                    </a:lnTo>
                    <a:lnTo>
                      <a:pt x="279752" y="1593"/>
                    </a:lnTo>
                    <a:cubicBezTo>
                      <a:pt x="275540" y="-615"/>
                      <a:pt x="270597" y="-482"/>
                      <a:pt x="266534" y="1710"/>
                    </a:cubicBezTo>
                    <a:cubicBezTo>
                      <a:pt x="263768" y="3007"/>
                      <a:pt x="261419" y="5160"/>
                      <a:pt x="259965" y="7997"/>
                    </a:cubicBezTo>
                    <a:lnTo>
                      <a:pt x="1550" y="510728"/>
                    </a:lnTo>
                    <a:cubicBezTo>
                      <a:pt x="-123" y="514005"/>
                      <a:pt x="-461" y="517809"/>
                      <a:pt x="631" y="521329"/>
                    </a:cubicBezTo>
                    <a:close/>
                    <a:moveTo>
                      <a:pt x="370206" y="80818"/>
                    </a:moveTo>
                    <a:lnTo>
                      <a:pt x="395038" y="144241"/>
                    </a:lnTo>
                    <a:lnTo>
                      <a:pt x="379636" y="136155"/>
                    </a:lnTo>
                    <a:lnTo>
                      <a:pt x="324944" y="107504"/>
                    </a:lnTo>
                    <a:lnTo>
                      <a:pt x="300112" y="44082"/>
                    </a:lnTo>
                    <a:lnTo>
                      <a:pt x="370206" y="80818"/>
                    </a:lnTo>
                    <a:close/>
                    <a:moveTo>
                      <a:pt x="420184" y="50462"/>
                    </a:moveTo>
                    <a:lnTo>
                      <a:pt x="506780" y="50462"/>
                    </a:lnTo>
                    <a:lnTo>
                      <a:pt x="547722" y="103709"/>
                    </a:lnTo>
                    <a:lnTo>
                      <a:pt x="461125" y="103709"/>
                    </a:lnTo>
                    <a:lnTo>
                      <a:pt x="420184" y="50462"/>
                    </a:lnTo>
                    <a:close/>
                    <a:moveTo>
                      <a:pt x="669836" y="103709"/>
                    </a:moveTo>
                    <a:lnTo>
                      <a:pt x="583319" y="103709"/>
                    </a:lnTo>
                    <a:lnTo>
                      <a:pt x="542299" y="50462"/>
                    </a:lnTo>
                    <a:lnTo>
                      <a:pt x="628896" y="50462"/>
                    </a:lnTo>
                    <a:lnTo>
                      <a:pt x="669836" y="103709"/>
                    </a:lnTo>
                    <a:close/>
                    <a:moveTo>
                      <a:pt x="684375" y="676920"/>
                    </a:moveTo>
                    <a:lnTo>
                      <a:pt x="590469" y="676920"/>
                    </a:lnTo>
                    <a:lnTo>
                      <a:pt x="590469" y="131904"/>
                    </a:lnTo>
                    <a:lnTo>
                      <a:pt x="684375" y="131904"/>
                    </a:lnTo>
                    <a:lnTo>
                      <a:pt x="684375" y="676920"/>
                    </a:lnTo>
                    <a:close/>
                    <a:moveTo>
                      <a:pt x="562259" y="676920"/>
                    </a:moveTo>
                    <a:lnTo>
                      <a:pt x="468276" y="676920"/>
                    </a:lnTo>
                    <a:lnTo>
                      <a:pt x="468276" y="131904"/>
                    </a:lnTo>
                    <a:lnTo>
                      <a:pt x="562259" y="131904"/>
                    </a:lnTo>
                    <a:lnTo>
                      <a:pt x="562259" y="676920"/>
                    </a:lnTo>
                    <a:close/>
                    <a:moveTo>
                      <a:pt x="405097" y="236739"/>
                    </a:moveTo>
                    <a:lnTo>
                      <a:pt x="434407" y="180781"/>
                    </a:lnTo>
                    <a:cubicBezTo>
                      <a:pt x="434643" y="180365"/>
                      <a:pt x="434800" y="179941"/>
                      <a:pt x="435036" y="179516"/>
                    </a:cubicBezTo>
                    <a:cubicBezTo>
                      <a:pt x="435036" y="179509"/>
                      <a:pt x="435036" y="179501"/>
                      <a:pt x="435036" y="179493"/>
                    </a:cubicBezTo>
                    <a:cubicBezTo>
                      <a:pt x="435272" y="178919"/>
                      <a:pt x="435429" y="178322"/>
                      <a:pt x="435586" y="177725"/>
                    </a:cubicBezTo>
                    <a:cubicBezTo>
                      <a:pt x="435665" y="177583"/>
                      <a:pt x="435665" y="177434"/>
                      <a:pt x="435665" y="177292"/>
                    </a:cubicBezTo>
                    <a:cubicBezTo>
                      <a:pt x="435822" y="176687"/>
                      <a:pt x="435900" y="176074"/>
                      <a:pt x="435979" y="175462"/>
                    </a:cubicBezTo>
                    <a:cubicBezTo>
                      <a:pt x="435979" y="175407"/>
                      <a:pt x="435979" y="175351"/>
                      <a:pt x="435979" y="175289"/>
                    </a:cubicBezTo>
                    <a:cubicBezTo>
                      <a:pt x="436058" y="174715"/>
                      <a:pt x="436058" y="174141"/>
                      <a:pt x="435979" y="173560"/>
                    </a:cubicBezTo>
                    <a:cubicBezTo>
                      <a:pt x="435979" y="173411"/>
                      <a:pt x="435979" y="173261"/>
                      <a:pt x="435979" y="173104"/>
                    </a:cubicBezTo>
                    <a:cubicBezTo>
                      <a:pt x="435900" y="172491"/>
                      <a:pt x="435822" y="171870"/>
                      <a:pt x="435743" y="171265"/>
                    </a:cubicBezTo>
                    <a:cubicBezTo>
                      <a:pt x="435665" y="171163"/>
                      <a:pt x="435665" y="171069"/>
                      <a:pt x="435665" y="170974"/>
                    </a:cubicBezTo>
                    <a:cubicBezTo>
                      <a:pt x="435586" y="170660"/>
                      <a:pt x="435507" y="170346"/>
                      <a:pt x="435350" y="170039"/>
                    </a:cubicBezTo>
                    <a:cubicBezTo>
                      <a:pt x="435350" y="169804"/>
                      <a:pt x="435193" y="169576"/>
                      <a:pt x="435115" y="169348"/>
                    </a:cubicBezTo>
                    <a:cubicBezTo>
                      <a:pt x="435115" y="169269"/>
                      <a:pt x="435115" y="169183"/>
                      <a:pt x="435036" y="169104"/>
                    </a:cubicBezTo>
                    <a:lnTo>
                      <a:pt x="406668" y="96597"/>
                    </a:lnTo>
                    <a:lnTo>
                      <a:pt x="406825" y="82563"/>
                    </a:lnTo>
                    <a:lnTo>
                      <a:pt x="417513" y="93203"/>
                    </a:lnTo>
                    <a:lnTo>
                      <a:pt x="440065" y="122608"/>
                    </a:lnTo>
                    <a:lnTo>
                      <a:pt x="440065" y="648890"/>
                    </a:lnTo>
                    <a:lnTo>
                      <a:pt x="401010" y="604342"/>
                    </a:lnTo>
                    <a:lnTo>
                      <a:pt x="405097" y="236739"/>
                    </a:lnTo>
                    <a:close/>
                    <a:moveTo>
                      <a:pt x="66733" y="619336"/>
                    </a:moveTo>
                    <a:lnTo>
                      <a:pt x="318421" y="138945"/>
                    </a:lnTo>
                    <a:lnTo>
                      <a:pt x="318421" y="138945"/>
                    </a:lnTo>
                    <a:lnTo>
                      <a:pt x="318421" y="138945"/>
                    </a:lnTo>
                    <a:lnTo>
                      <a:pt x="319679" y="136564"/>
                    </a:lnTo>
                    <a:lnTo>
                      <a:pt x="402896" y="180176"/>
                    </a:lnTo>
                    <a:lnTo>
                      <a:pt x="149967" y="662948"/>
                    </a:lnTo>
                    <a:lnTo>
                      <a:pt x="66733" y="619336"/>
                    </a:lnTo>
                    <a:close/>
                    <a:moveTo>
                      <a:pt x="29258" y="518508"/>
                    </a:moveTo>
                    <a:lnTo>
                      <a:pt x="268703" y="52686"/>
                    </a:lnTo>
                    <a:lnTo>
                      <a:pt x="290855" y="130804"/>
                    </a:lnTo>
                    <a:lnTo>
                      <a:pt x="50404" y="586968"/>
                    </a:lnTo>
                    <a:lnTo>
                      <a:pt x="29258" y="518508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aphic 25">
              <a:extLst>
                <a:ext uri="{FF2B5EF4-FFF2-40B4-BE49-F238E27FC236}">
                  <a16:creationId xmlns:a16="http://schemas.microsoft.com/office/drawing/2014/main" id="{8823B747-6EB0-4F25-8FE7-EEDD9012C3E2}"/>
                </a:ext>
              </a:extLst>
            </p:cNvPr>
            <p:cNvGrpSpPr/>
            <p:nvPr/>
          </p:nvGrpSpPr>
          <p:grpSpPr>
            <a:xfrm>
              <a:off x="11135512" y="2438352"/>
              <a:ext cx="998535" cy="682839"/>
              <a:chOff x="12610350" y="2957336"/>
              <a:chExt cx="998535" cy="682839"/>
            </a:xfrm>
          </p:grpSpPr>
          <p:sp>
            <p:nvSpPr>
              <p:cNvPr id="63" name="Freeform 51">
                <a:extLst>
                  <a:ext uri="{FF2B5EF4-FFF2-40B4-BE49-F238E27FC236}">
                    <a16:creationId xmlns:a16="http://schemas.microsoft.com/office/drawing/2014/main" id="{22740E0E-20F9-4175-A91E-F0285A740472}"/>
                  </a:ext>
                </a:extLst>
              </p:cNvPr>
              <p:cNvSpPr/>
              <p:nvPr/>
            </p:nvSpPr>
            <p:spPr>
              <a:xfrm>
                <a:off x="13431577" y="2978482"/>
                <a:ext cx="156170" cy="640554"/>
              </a:xfrm>
              <a:custGeom>
                <a:avLst/>
                <a:gdLst>
                  <a:gd name="connsiteX0" fmla="*/ 736 w 156170"/>
                  <a:gd name="connsiteY0" fmla="*/ 3937 h 640554"/>
                  <a:gd name="connsiteX1" fmla="*/ 7023 w 156170"/>
                  <a:gd name="connsiteY1" fmla="*/ 0 h 640554"/>
                  <a:gd name="connsiteX2" fmla="*/ 93620 w 156170"/>
                  <a:gd name="connsiteY2" fmla="*/ 0 h 640554"/>
                  <a:gd name="connsiteX3" fmla="*/ 99199 w 156170"/>
                  <a:gd name="connsiteY3" fmla="*/ 2750 h 640554"/>
                  <a:gd name="connsiteX4" fmla="*/ 140218 w 156170"/>
                  <a:gd name="connsiteY4" fmla="*/ 55997 h 640554"/>
                  <a:gd name="connsiteX5" fmla="*/ 152477 w 156170"/>
                  <a:gd name="connsiteY5" fmla="*/ 71737 h 640554"/>
                  <a:gd name="connsiteX6" fmla="*/ 156170 w 156170"/>
                  <a:gd name="connsiteY6" fmla="*/ 74574 h 640554"/>
                  <a:gd name="connsiteX7" fmla="*/ 156170 w 156170"/>
                  <a:gd name="connsiteY7" fmla="*/ 633506 h 640554"/>
                  <a:gd name="connsiteX8" fmla="*/ 149098 w 156170"/>
                  <a:gd name="connsiteY8" fmla="*/ 640555 h 640554"/>
                  <a:gd name="connsiteX9" fmla="*/ 55194 w 156170"/>
                  <a:gd name="connsiteY9" fmla="*/ 640555 h 640554"/>
                  <a:gd name="connsiteX10" fmla="*/ 48121 w 156170"/>
                  <a:gd name="connsiteY10" fmla="*/ 633506 h 640554"/>
                  <a:gd name="connsiteX11" fmla="*/ 48121 w 156170"/>
                  <a:gd name="connsiteY11" fmla="*/ 73403 h 640554"/>
                  <a:gd name="connsiteX12" fmla="*/ 42463 w 156170"/>
                  <a:gd name="connsiteY12" fmla="*/ 64594 h 640554"/>
                  <a:gd name="connsiteX13" fmla="*/ 1444 w 156170"/>
                  <a:gd name="connsiteY13" fmla="*/ 11347 h 640554"/>
                  <a:gd name="connsiteX14" fmla="*/ 736 w 156170"/>
                  <a:gd name="connsiteY14" fmla="*/ 3937 h 640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6170" h="640554">
                    <a:moveTo>
                      <a:pt x="736" y="3937"/>
                    </a:moveTo>
                    <a:cubicBezTo>
                      <a:pt x="1915" y="1524"/>
                      <a:pt x="4352" y="0"/>
                      <a:pt x="7023" y="0"/>
                    </a:cubicBezTo>
                    <a:lnTo>
                      <a:pt x="93620" y="0"/>
                    </a:lnTo>
                    <a:cubicBezTo>
                      <a:pt x="95820" y="0"/>
                      <a:pt x="97863" y="1014"/>
                      <a:pt x="99199" y="2750"/>
                    </a:cubicBezTo>
                    <a:lnTo>
                      <a:pt x="140218" y="55997"/>
                    </a:lnTo>
                    <a:cubicBezTo>
                      <a:pt x="141554" y="57726"/>
                      <a:pt x="149962" y="67006"/>
                      <a:pt x="152477" y="71737"/>
                    </a:cubicBezTo>
                    <a:cubicBezTo>
                      <a:pt x="154599" y="72192"/>
                      <a:pt x="156170" y="73033"/>
                      <a:pt x="156170" y="74574"/>
                    </a:cubicBezTo>
                    <a:lnTo>
                      <a:pt x="156170" y="633506"/>
                    </a:lnTo>
                    <a:cubicBezTo>
                      <a:pt x="156170" y="637396"/>
                      <a:pt x="153027" y="640555"/>
                      <a:pt x="149098" y="640555"/>
                    </a:cubicBezTo>
                    <a:lnTo>
                      <a:pt x="55194" y="640555"/>
                    </a:lnTo>
                    <a:cubicBezTo>
                      <a:pt x="51264" y="640555"/>
                      <a:pt x="48121" y="637396"/>
                      <a:pt x="48121" y="633506"/>
                    </a:cubicBezTo>
                    <a:lnTo>
                      <a:pt x="48121" y="73403"/>
                    </a:lnTo>
                    <a:cubicBezTo>
                      <a:pt x="45214" y="68939"/>
                      <a:pt x="42934" y="65222"/>
                      <a:pt x="42463" y="64594"/>
                    </a:cubicBezTo>
                    <a:lnTo>
                      <a:pt x="1444" y="11347"/>
                    </a:lnTo>
                    <a:cubicBezTo>
                      <a:pt x="-207" y="9217"/>
                      <a:pt x="-442" y="6341"/>
                      <a:pt x="736" y="3937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52">
                <a:extLst>
                  <a:ext uri="{FF2B5EF4-FFF2-40B4-BE49-F238E27FC236}">
                    <a16:creationId xmlns:a16="http://schemas.microsoft.com/office/drawing/2014/main" id="{72AA002E-6253-4E3B-8ACA-491F85F147BC}"/>
                  </a:ext>
                </a:extLst>
              </p:cNvPr>
              <p:cNvSpPr/>
              <p:nvPr/>
            </p:nvSpPr>
            <p:spPr>
              <a:xfrm>
                <a:off x="13309412" y="2978482"/>
                <a:ext cx="156219" cy="640554"/>
              </a:xfrm>
              <a:custGeom>
                <a:avLst/>
                <a:gdLst>
                  <a:gd name="connsiteX0" fmla="*/ 708 w 156219"/>
                  <a:gd name="connsiteY0" fmla="*/ 3937 h 640554"/>
                  <a:gd name="connsiteX1" fmla="*/ 7073 w 156219"/>
                  <a:gd name="connsiteY1" fmla="*/ 0 h 640554"/>
                  <a:gd name="connsiteX2" fmla="*/ 93591 w 156219"/>
                  <a:gd name="connsiteY2" fmla="*/ 0 h 640554"/>
                  <a:gd name="connsiteX3" fmla="*/ 99248 w 156219"/>
                  <a:gd name="connsiteY3" fmla="*/ 2750 h 640554"/>
                  <a:gd name="connsiteX4" fmla="*/ 140190 w 156219"/>
                  <a:gd name="connsiteY4" fmla="*/ 55997 h 640554"/>
                  <a:gd name="connsiteX5" fmla="*/ 144826 w 156219"/>
                  <a:gd name="connsiteY5" fmla="*/ 62362 h 640554"/>
                  <a:gd name="connsiteX6" fmla="*/ 156220 w 156219"/>
                  <a:gd name="connsiteY6" fmla="*/ 74574 h 640554"/>
                  <a:gd name="connsiteX7" fmla="*/ 156220 w 156219"/>
                  <a:gd name="connsiteY7" fmla="*/ 633506 h 640554"/>
                  <a:gd name="connsiteX8" fmla="*/ 149148 w 156219"/>
                  <a:gd name="connsiteY8" fmla="*/ 640555 h 640554"/>
                  <a:gd name="connsiteX9" fmla="*/ 55164 w 156219"/>
                  <a:gd name="connsiteY9" fmla="*/ 640555 h 640554"/>
                  <a:gd name="connsiteX10" fmla="*/ 48093 w 156219"/>
                  <a:gd name="connsiteY10" fmla="*/ 633506 h 640554"/>
                  <a:gd name="connsiteX11" fmla="*/ 48093 w 156219"/>
                  <a:gd name="connsiteY11" fmla="*/ 72758 h 640554"/>
                  <a:gd name="connsiteX12" fmla="*/ 1494 w 156219"/>
                  <a:gd name="connsiteY12" fmla="*/ 11347 h 640554"/>
                  <a:gd name="connsiteX13" fmla="*/ 708 w 156219"/>
                  <a:gd name="connsiteY13" fmla="*/ 3937 h 640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6219" h="640554">
                    <a:moveTo>
                      <a:pt x="708" y="3937"/>
                    </a:moveTo>
                    <a:cubicBezTo>
                      <a:pt x="1887" y="1524"/>
                      <a:pt x="4322" y="0"/>
                      <a:pt x="7073" y="0"/>
                    </a:cubicBezTo>
                    <a:lnTo>
                      <a:pt x="93591" y="0"/>
                    </a:lnTo>
                    <a:cubicBezTo>
                      <a:pt x="95791" y="0"/>
                      <a:pt x="97913" y="1014"/>
                      <a:pt x="99248" y="2750"/>
                    </a:cubicBezTo>
                    <a:lnTo>
                      <a:pt x="140190" y="55997"/>
                    </a:lnTo>
                    <a:cubicBezTo>
                      <a:pt x="140739" y="56743"/>
                      <a:pt x="142625" y="59289"/>
                      <a:pt x="144826" y="62362"/>
                    </a:cubicBezTo>
                    <a:cubicBezTo>
                      <a:pt x="150248" y="66448"/>
                      <a:pt x="156220" y="72185"/>
                      <a:pt x="156220" y="74574"/>
                    </a:cubicBezTo>
                    <a:lnTo>
                      <a:pt x="156220" y="633506"/>
                    </a:lnTo>
                    <a:cubicBezTo>
                      <a:pt x="156220" y="637396"/>
                      <a:pt x="152998" y="640555"/>
                      <a:pt x="149148" y="640555"/>
                    </a:cubicBezTo>
                    <a:lnTo>
                      <a:pt x="55164" y="640555"/>
                    </a:lnTo>
                    <a:cubicBezTo>
                      <a:pt x="51314" y="640555"/>
                      <a:pt x="48093" y="637396"/>
                      <a:pt x="48093" y="633506"/>
                    </a:cubicBezTo>
                    <a:lnTo>
                      <a:pt x="48093" y="72758"/>
                    </a:lnTo>
                    <a:lnTo>
                      <a:pt x="1494" y="11347"/>
                    </a:lnTo>
                    <a:cubicBezTo>
                      <a:pt x="-156" y="9217"/>
                      <a:pt x="-471" y="6341"/>
                      <a:pt x="708" y="3937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53">
                <a:extLst>
                  <a:ext uri="{FF2B5EF4-FFF2-40B4-BE49-F238E27FC236}">
                    <a16:creationId xmlns:a16="http://schemas.microsoft.com/office/drawing/2014/main" id="{BE566752-CD28-4DEA-A989-6621717E73F6}"/>
                  </a:ext>
                </a:extLst>
              </p:cNvPr>
              <p:cNvSpPr/>
              <p:nvPr/>
            </p:nvSpPr>
            <p:spPr>
              <a:xfrm>
                <a:off x="13187218" y="2978482"/>
                <a:ext cx="156220" cy="640554"/>
              </a:xfrm>
              <a:custGeom>
                <a:avLst/>
                <a:gdLst>
                  <a:gd name="connsiteX0" fmla="*/ 708 w 156220"/>
                  <a:gd name="connsiteY0" fmla="*/ 3937 h 640554"/>
                  <a:gd name="connsiteX1" fmla="*/ 7074 w 156220"/>
                  <a:gd name="connsiteY1" fmla="*/ 0 h 640554"/>
                  <a:gd name="connsiteX2" fmla="*/ 93670 w 156220"/>
                  <a:gd name="connsiteY2" fmla="*/ 0 h 640554"/>
                  <a:gd name="connsiteX3" fmla="*/ 99249 w 156220"/>
                  <a:gd name="connsiteY3" fmla="*/ 2750 h 640554"/>
                  <a:gd name="connsiteX4" fmla="*/ 151506 w 156220"/>
                  <a:gd name="connsiteY4" fmla="*/ 69804 h 640554"/>
                  <a:gd name="connsiteX5" fmla="*/ 156221 w 156220"/>
                  <a:gd name="connsiteY5" fmla="*/ 74990 h 640554"/>
                  <a:gd name="connsiteX6" fmla="*/ 156221 w 156220"/>
                  <a:gd name="connsiteY6" fmla="*/ 633506 h 640554"/>
                  <a:gd name="connsiteX7" fmla="*/ 149148 w 156220"/>
                  <a:gd name="connsiteY7" fmla="*/ 640555 h 640554"/>
                  <a:gd name="connsiteX8" fmla="*/ 55244 w 156220"/>
                  <a:gd name="connsiteY8" fmla="*/ 640555 h 640554"/>
                  <a:gd name="connsiteX9" fmla="*/ 48171 w 156220"/>
                  <a:gd name="connsiteY9" fmla="*/ 633506 h 640554"/>
                  <a:gd name="connsiteX10" fmla="*/ 48171 w 156220"/>
                  <a:gd name="connsiteY10" fmla="*/ 71831 h 640554"/>
                  <a:gd name="connsiteX11" fmla="*/ 1494 w 156220"/>
                  <a:gd name="connsiteY11" fmla="*/ 11347 h 640554"/>
                  <a:gd name="connsiteX12" fmla="*/ 708 w 156220"/>
                  <a:gd name="connsiteY12" fmla="*/ 3937 h 640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6220" h="640554">
                    <a:moveTo>
                      <a:pt x="708" y="3937"/>
                    </a:moveTo>
                    <a:cubicBezTo>
                      <a:pt x="1966" y="1524"/>
                      <a:pt x="4401" y="0"/>
                      <a:pt x="7074" y="0"/>
                    </a:cubicBezTo>
                    <a:lnTo>
                      <a:pt x="93670" y="0"/>
                    </a:lnTo>
                    <a:cubicBezTo>
                      <a:pt x="95870" y="0"/>
                      <a:pt x="97913" y="1014"/>
                      <a:pt x="99249" y="2750"/>
                    </a:cubicBezTo>
                    <a:lnTo>
                      <a:pt x="151506" y="69804"/>
                    </a:lnTo>
                    <a:cubicBezTo>
                      <a:pt x="154256" y="71705"/>
                      <a:pt x="156221" y="73615"/>
                      <a:pt x="156221" y="74990"/>
                    </a:cubicBezTo>
                    <a:lnTo>
                      <a:pt x="156221" y="633506"/>
                    </a:lnTo>
                    <a:cubicBezTo>
                      <a:pt x="156221" y="637396"/>
                      <a:pt x="153077" y="640555"/>
                      <a:pt x="149148" y="640555"/>
                    </a:cubicBezTo>
                    <a:lnTo>
                      <a:pt x="55244" y="640555"/>
                    </a:lnTo>
                    <a:cubicBezTo>
                      <a:pt x="51315" y="640555"/>
                      <a:pt x="48171" y="637396"/>
                      <a:pt x="48171" y="633506"/>
                    </a:cubicBezTo>
                    <a:lnTo>
                      <a:pt x="48171" y="71831"/>
                    </a:lnTo>
                    <a:lnTo>
                      <a:pt x="1494" y="11347"/>
                    </a:lnTo>
                    <a:cubicBezTo>
                      <a:pt x="-156" y="9217"/>
                      <a:pt x="-471" y="6341"/>
                      <a:pt x="708" y="3937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54">
                <a:extLst>
                  <a:ext uri="{FF2B5EF4-FFF2-40B4-BE49-F238E27FC236}">
                    <a16:creationId xmlns:a16="http://schemas.microsoft.com/office/drawing/2014/main" id="{FC6D7C2A-C103-4AFE-9978-545511AE8CD2}"/>
                  </a:ext>
                </a:extLst>
              </p:cNvPr>
              <p:cNvSpPr/>
              <p:nvPr/>
            </p:nvSpPr>
            <p:spPr>
              <a:xfrm>
                <a:off x="13050723" y="2978482"/>
                <a:ext cx="170520" cy="640547"/>
              </a:xfrm>
              <a:custGeom>
                <a:avLst/>
                <a:gdLst>
                  <a:gd name="connsiteX0" fmla="*/ 0 w 170520"/>
                  <a:gd name="connsiteY0" fmla="*/ 130539 h 640547"/>
                  <a:gd name="connsiteX1" fmla="*/ 1022 w 170520"/>
                  <a:gd name="connsiteY1" fmla="*/ 6082 h 640547"/>
                  <a:gd name="connsiteX2" fmla="*/ 1650 w 170520"/>
                  <a:gd name="connsiteY2" fmla="*/ 809 h 640547"/>
                  <a:gd name="connsiteX3" fmla="*/ 4400 w 170520"/>
                  <a:gd name="connsiteY3" fmla="*/ 0 h 640547"/>
                  <a:gd name="connsiteX4" fmla="*/ 107971 w 170520"/>
                  <a:gd name="connsiteY4" fmla="*/ 0 h 640547"/>
                  <a:gd name="connsiteX5" fmla="*/ 113550 w 170520"/>
                  <a:gd name="connsiteY5" fmla="*/ 2750 h 640547"/>
                  <a:gd name="connsiteX6" fmla="*/ 166200 w 170520"/>
                  <a:gd name="connsiteY6" fmla="*/ 70927 h 640547"/>
                  <a:gd name="connsiteX7" fmla="*/ 170521 w 170520"/>
                  <a:gd name="connsiteY7" fmla="*/ 77442 h 640547"/>
                  <a:gd name="connsiteX8" fmla="*/ 170521 w 170520"/>
                  <a:gd name="connsiteY8" fmla="*/ 633498 h 640547"/>
                  <a:gd name="connsiteX9" fmla="*/ 163527 w 170520"/>
                  <a:gd name="connsiteY9" fmla="*/ 640547 h 640547"/>
                  <a:gd name="connsiteX10" fmla="*/ 69544 w 170520"/>
                  <a:gd name="connsiteY10" fmla="*/ 640547 h 640547"/>
                  <a:gd name="connsiteX11" fmla="*/ 62472 w 170520"/>
                  <a:gd name="connsiteY11" fmla="*/ 633498 h 640547"/>
                  <a:gd name="connsiteX12" fmla="*/ 62472 w 170520"/>
                  <a:gd name="connsiteY12" fmla="*/ 215611 h 640547"/>
                  <a:gd name="connsiteX13" fmla="*/ 1493 w 170520"/>
                  <a:gd name="connsiteY13" fmla="*/ 134908 h 640547"/>
                  <a:gd name="connsiteX14" fmla="*/ 0 w 170520"/>
                  <a:gd name="connsiteY14" fmla="*/ 130539 h 64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520" h="640547">
                    <a:moveTo>
                      <a:pt x="0" y="130539"/>
                    </a:moveTo>
                    <a:lnTo>
                      <a:pt x="1022" y="6082"/>
                    </a:lnTo>
                    <a:cubicBezTo>
                      <a:pt x="1022" y="5218"/>
                      <a:pt x="943" y="1642"/>
                      <a:pt x="1650" y="809"/>
                    </a:cubicBezTo>
                    <a:cubicBezTo>
                      <a:pt x="2436" y="0"/>
                      <a:pt x="2671" y="0"/>
                      <a:pt x="4400" y="0"/>
                    </a:cubicBezTo>
                    <a:lnTo>
                      <a:pt x="107971" y="0"/>
                    </a:lnTo>
                    <a:cubicBezTo>
                      <a:pt x="110171" y="0"/>
                      <a:pt x="112293" y="1014"/>
                      <a:pt x="113550" y="2750"/>
                    </a:cubicBezTo>
                    <a:lnTo>
                      <a:pt x="166200" y="70927"/>
                    </a:lnTo>
                    <a:cubicBezTo>
                      <a:pt x="168714" y="71980"/>
                      <a:pt x="170521" y="74495"/>
                      <a:pt x="170521" y="77442"/>
                    </a:cubicBezTo>
                    <a:lnTo>
                      <a:pt x="170521" y="633498"/>
                    </a:lnTo>
                    <a:cubicBezTo>
                      <a:pt x="170521" y="637388"/>
                      <a:pt x="167377" y="640547"/>
                      <a:pt x="163527" y="640547"/>
                    </a:cubicBezTo>
                    <a:lnTo>
                      <a:pt x="69544" y="640547"/>
                    </a:lnTo>
                    <a:cubicBezTo>
                      <a:pt x="65615" y="640547"/>
                      <a:pt x="62472" y="637388"/>
                      <a:pt x="62472" y="633498"/>
                    </a:cubicBezTo>
                    <a:lnTo>
                      <a:pt x="62472" y="215611"/>
                    </a:lnTo>
                    <a:lnTo>
                      <a:pt x="1493" y="134908"/>
                    </a:lnTo>
                    <a:cubicBezTo>
                      <a:pt x="471" y="133659"/>
                      <a:pt x="0" y="132119"/>
                      <a:pt x="0" y="13053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55">
                <a:extLst>
                  <a:ext uri="{FF2B5EF4-FFF2-40B4-BE49-F238E27FC236}">
                    <a16:creationId xmlns:a16="http://schemas.microsoft.com/office/drawing/2014/main" id="{90C35D94-7563-4468-A6AE-C186873C51B8}"/>
                  </a:ext>
                </a:extLst>
              </p:cNvPr>
              <p:cNvSpPr/>
              <p:nvPr/>
            </p:nvSpPr>
            <p:spPr>
              <a:xfrm>
                <a:off x="12948797" y="3099073"/>
                <a:ext cx="122120" cy="519964"/>
              </a:xfrm>
              <a:custGeom>
                <a:avLst/>
                <a:gdLst>
                  <a:gd name="connsiteX0" fmla="*/ 713 w 122120"/>
                  <a:gd name="connsiteY0" fmla="*/ 3937 h 519964"/>
                  <a:gd name="connsiteX1" fmla="*/ 6999 w 122120"/>
                  <a:gd name="connsiteY1" fmla="*/ 0 h 519964"/>
                  <a:gd name="connsiteX2" fmla="*/ 71122 w 122120"/>
                  <a:gd name="connsiteY2" fmla="*/ 0 h 519964"/>
                  <a:gd name="connsiteX3" fmla="*/ 76702 w 122120"/>
                  <a:gd name="connsiteY3" fmla="*/ 2750 h 519964"/>
                  <a:gd name="connsiteX4" fmla="*/ 118821 w 122120"/>
                  <a:gd name="connsiteY4" fmla="*/ 55981 h 519964"/>
                  <a:gd name="connsiteX5" fmla="*/ 122121 w 122120"/>
                  <a:gd name="connsiteY5" fmla="*/ 61946 h 519964"/>
                  <a:gd name="connsiteX6" fmla="*/ 122121 w 122120"/>
                  <a:gd name="connsiteY6" fmla="*/ 512916 h 519964"/>
                  <a:gd name="connsiteX7" fmla="*/ 115048 w 122120"/>
                  <a:gd name="connsiteY7" fmla="*/ 519964 h 519964"/>
                  <a:gd name="connsiteX8" fmla="*/ 43618 w 122120"/>
                  <a:gd name="connsiteY8" fmla="*/ 519964 h 519964"/>
                  <a:gd name="connsiteX9" fmla="*/ 36546 w 122120"/>
                  <a:gd name="connsiteY9" fmla="*/ 512916 h 519964"/>
                  <a:gd name="connsiteX10" fmla="*/ 36546 w 122120"/>
                  <a:gd name="connsiteY10" fmla="*/ 56838 h 519964"/>
                  <a:gd name="connsiteX11" fmla="*/ 1420 w 122120"/>
                  <a:gd name="connsiteY11" fmla="*/ 11347 h 519964"/>
                  <a:gd name="connsiteX12" fmla="*/ 713 w 122120"/>
                  <a:gd name="connsiteY12" fmla="*/ 3937 h 519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2120" h="519964">
                    <a:moveTo>
                      <a:pt x="713" y="3937"/>
                    </a:moveTo>
                    <a:cubicBezTo>
                      <a:pt x="1892" y="1524"/>
                      <a:pt x="4328" y="0"/>
                      <a:pt x="6999" y="0"/>
                    </a:cubicBezTo>
                    <a:lnTo>
                      <a:pt x="71122" y="0"/>
                    </a:lnTo>
                    <a:cubicBezTo>
                      <a:pt x="73322" y="0"/>
                      <a:pt x="75365" y="1014"/>
                      <a:pt x="76702" y="2750"/>
                    </a:cubicBezTo>
                    <a:lnTo>
                      <a:pt x="118821" y="55981"/>
                    </a:lnTo>
                    <a:cubicBezTo>
                      <a:pt x="120786" y="57223"/>
                      <a:pt x="122121" y="59423"/>
                      <a:pt x="122121" y="61946"/>
                    </a:cubicBezTo>
                    <a:lnTo>
                      <a:pt x="122121" y="512916"/>
                    </a:lnTo>
                    <a:cubicBezTo>
                      <a:pt x="122121" y="516805"/>
                      <a:pt x="118977" y="519964"/>
                      <a:pt x="115048" y="519964"/>
                    </a:cubicBezTo>
                    <a:lnTo>
                      <a:pt x="43618" y="519964"/>
                    </a:lnTo>
                    <a:cubicBezTo>
                      <a:pt x="39689" y="519964"/>
                      <a:pt x="36546" y="516805"/>
                      <a:pt x="36546" y="512916"/>
                    </a:cubicBezTo>
                    <a:lnTo>
                      <a:pt x="36546" y="56838"/>
                    </a:lnTo>
                    <a:lnTo>
                      <a:pt x="1420" y="11347"/>
                    </a:lnTo>
                    <a:cubicBezTo>
                      <a:pt x="-151" y="9218"/>
                      <a:pt x="-466" y="6349"/>
                      <a:pt x="713" y="393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56">
                <a:extLst>
                  <a:ext uri="{FF2B5EF4-FFF2-40B4-BE49-F238E27FC236}">
                    <a16:creationId xmlns:a16="http://schemas.microsoft.com/office/drawing/2014/main" id="{1D8AD79B-158C-4AA3-836B-5707748720B5}"/>
                  </a:ext>
                </a:extLst>
              </p:cNvPr>
              <p:cNvSpPr/>
              <p:nvPr/>
            </p:nvSpPr>
            <p:spPr>
              <a:xfrm>
                <a:off x="12849132" y="3099073"/>
                <a:ext cx="122144" cy="519956"/>
              </a:xfrm>
              <a:custGeom>
                <a:avLst/>
                <a:gdLst>
                  <a:gd name="connsiteX0" fmla="*/ 736 w 122144"/>
                  <a:gd name="connsiteY0" fmla="*/ 3937 h 519956"/>
                  <a:gd name="connsiteX1" fmla="*/ 7023 w 122144"/>
                  <a:gd name="connsiteY1" fmla="*/ 0 h 519956"/>
                  <a:gd name="connsiteX2" fmla="*/ 71146 w 122144"/>
                  <a:gd name="connsiteY2" fmla="*/ 0 h 519956"/>
                  <a:gd name="connsiteX3" fmla="*/ 76725 w 122144"/>
                  <a:gd name="connsiteY3" fmla="*/ 2750 h 519956"/>
                  <a:gd name="connsiteX4" fmla="*/ 119159 w 122144"/>
                  <a:gd name="connsiteY4" fmla="*/ 57663 h 519956"/>
                  <a:gd name="connsiteX5" fmla="*/ 120338 w 122144"/>
                  <a:gd name="connsiteY5" fmla="*/ 60115 h 519956"/>
                  <a:gd name="connsiteX6" fmla="*/ 122145 w 122144"/>
                  <a:gd name="connsiteY6" fmla="*/ 64759 h 519956"/>
                  <a:gd name="connsiteX7" fmla="*/ 122145 w 122144"/>
                  <a:gd name="connsiteY7" fmla="*/ 512908 h 519956"/>
                  <a:gd name="connsiteX8" fmla="*/ 115072 w 122144"/>
                  <a:gd name="connsiteY8" fmla="*/ 519956 h 519956"/>
                  <a:gd name="connsiteX9" fmla="*/ 43642 w 122144"/>
                  <a:gd name="connsiteY9" fmla="*/ 519956 h 519956"/>
                  <a:gd name="connsiteX10" fmla="*/ 36570 w 122144"/>
                  <a:gd name="connsiteY10" fmla="*/ 512908 h 519956"/>
                  <a:gd name="connsiteX11" fmla="*/ 36570 w 122144"/>
                  <a:gd name="connsiteY11" fmla="*/ 57317 h 519956"/>
                  <a:gd name="connsiteX12" fmla="*/ 1444 w 122144"/>
                  <a:gd name="connsiteY12" fmla="*/ 11339 h 519956"/>
                  <a:gd name="connsiteX13" fmla="*/ 736 w 122144"/>
                  <a:gd name="connsiteY13" fmla="*/ 3937 h 519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2144" h="519956">
                    <a:moveTo>
                      <a:pt x="736" y="3937"/>
                    </a:moveTo>
                    <a:cubicBezTo>
                      <a:pt x="1915" y="1524"/>
                      <a:pt x="4352" y="0"/>
                      <a:pt x="7023" y="0"/>
                    </a:cubicBezTo>
                    <a:lnTo>
                      <a:pt x="71146" y="0"/>
                    </a:lnTo>
                    <a:cubicBezTo>
                      <a:pt x="73345" y="0"/>
                      <a:pt x="75389" y="1014"/>
                      <a:pt x="76725" y="2750"/>
                    </a:cubicBezTo>
                    <a:lnTo>
                      <a:pt x="119159" y="57663"/>
                    </a:lnTo>
                    <a:cubicBezTo>
                      <a:pt x="119708" y="58410"/>
                      <a:pt x="120102" y="59242"/>
                      <a:pt x="120338" y="60115"/>
                    </a:cubicBezTo>
                    <a:cubicBezTo>
                      <a:pt x="121437" y="61356"/>
                      <a:pt x="122145" y="62975"/>
                      <a:pt x="122145" y="64759"/>
                    </a:cubicBezTo>
                    <a:lnTo>
                      <a:pt x="122145" y="512908"/>
                    </a:lnTo>
                    <a:cubicBezTo>
                      <a:pt x="122145" y="516798"/>
                      <a:pt x="119001" y="519956"/>
                      <a:pt x="115072" y="519956"/>
                    </a:cubicBezTo>
                    <a:lnTo>
                      <a:pt x="43642" y="519956"/>
                    </a:lnTo>
                    <a:cubicBezTo>
                      <a:pt x="39713" y="519956"/>
                      <a:pt x="36570" y="516798"/>
                      <a:pt x="36570" y="512908"/>
                    </a:cubicBezTo>
                    <a:lnTo>
                      <a:pt x="36570" y="57317"/>
                    </a:lnTo>
                    <a:lnTo>
                      <a:pt x="1444" y="11339"/>
                    </a:lnTo>
                    <a:cubicBezTo>
                      <a:pt x="-207" y="9218"/>
                      <a:pt x="-442" y="6342"/>
                      <a:pt x="736" y="393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 57">
                <a:extLst>
                  <a:ext uri="{FF2B5EF4-FFF2-40B4-BE49-F238E27FC236}">
                    <a16:creationId xmlns:a16="http://schemas.microsoft.com/office/drawing/2014/main" id="{8B9A376C-855C-4694-BE46-7EA3760D96CB}"/>
                  </a:ext>
                </a:extLst>
              </p:cNvPr>
              <p:cNvSpPr/>
              <p:nvPr/>
            </p:nvSpPr>
            <p:spPr>
              <a:xfrm>
                <a:off x="12749458" y="3099073"/>
                <a:ext cx="122178" cy="519964"/>
              </a:xfrm>
              <a:custGeom>
                <a:avLst/>
                <a:gdLst>
                  <a:gd name="connsiteX0" fmla="*/ 770 w 122178"/>
                  <a:gd name="connsiteY0" fmla="*/ 3937 h 519964"/>
                  <a:gd name="connsiteX1" fmla="*/ 7057 w 122178"/>
                  <a:gd name="connsiteY1" fmla="*/ 0 h 519964"/>
                  <a:gd name="connsiteX2" fmla="*/ 71179 w 122178"/>
                  <a:gd name="connsiteY2" fmla="*/ 0 h 519964"/>
                  <a:gd name="connsiteX3" fmla="*/ 76758 w 122178"/>
                  <a:gd name="connsiteY3" fmla="*/ 2750 h 519964"/>
                  <a:gd name="connsiteX4" fmla="*/ 119349 w 122178"/>
                  <a:gd name="connsiteY4" fmla="*/ 58056 h 519964"/>
                  <a:gd name="connsiteX5" fmla="*/ 120686 w 122178"/>
                  <a:gd name="connsiteY5" fmla="*/ 60956 h 519964"/>
                  <a:gd name="connsiteX6" fmla="*/ 122178 w 122178"/>
                  <a:gd name="connsiteY6" fmla="*/ 65230 h 519964"/>
                  <a:gd name="connsiteX7" fmla="*/ 122178 w 122178"/>
                  <a:gd name="connsiteY7" fmla="*/ 512916 h 519964"/>
                  <a:gd name="connsiteX8" fmla="*/ 115106 w 122178"/>
                  <a:gd name="connsiteY8" fmla="*/ 519964 h 519964"/>
                  <a:gd name="connsiteX9" fmla="*/ 43597 w 122178"/>
                  <a:gd name="connsiteY9" fmla="*/ 519964 h 519964"/>
                  <a:gd name="connsiteX10" fmla="*/ 36603 w 122178"/>
                  <a:gd name="connsiteY10" fmla="*/ 512916 h 519964"/>
                  <a:gd name="connsiteX11" fmla="*/ 36603 w 122178"/>
                  <a:gd name="connsiteY11" fmla="*/ 56964 h 519964"/>
                  <a:gd name="connsiteX12" fmla="*/ 1477 w 122178"/>
                  <a:gd name="connsiteY12" fmla="*/ 11347 h 519964"/>
                  <a:gd name="connsiteX13" fmla="*/ 770 w 122178"/>
                  <a:gd name="connsiteY13" fmla="*/ 3937 h 519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2178" h="519964">
                    <a:moveTo>
                      <a:pt x="770" y="3937"/>
                    </a:moveTo>
                    <a:cubicBezTo>
                      <a:pt x="1949" y="1524"/>
                      <a:pt x="4385" y="0"/>
                      <a:pt x="7057" y="0"/>
                    </a:cubicBezTo>
                    <a:lnTo>
                      <a:pt x="71179" y="0"/>
                    </a:lnTo>
                    <a:cubicBezTo>
                      <a:pt x="73301" y="0"/>
                      <a:pt x="75423" y="1014"/>
                      <a:pt x="76758" y="2750"/>
                    </a:cubicBezTo>
                    <a:lnTo>
                      <a:pt x="119349" y="58056"/>
                    </a:lnTo>
                    <a:cubicBezTo>
                      <a:pt x="120056" y="58928"/>
                      <a:pt x="120450" y="59918"/>
                      <a:pt x="120686" y="60956"/>
                    </a:cubicBezTo>
                    <a:cubicBezTo>
                      <a:pt x="121550" y="62142"/>
                      <a:pt x="122178" y="63612"/>
                      <a:pt x="122178" y="65230"/>
                    </a:cubicBezTo>
                    <a:lnTo>
                      <a:pt x="122178" y="512916"/>
                    </a:lnTo>
                    <a:cubicBezTo>
                      <a:pt x="122178" y="516805"/>
                      <a:pt x="118956" y="519964"/>
                      <a:pt x="115106" y="519964"/>
                    </a:cubicBezTo>
                    <a:lnTo>
                      <a:pt x="43597" y="519964"/>
                    </a:lnTo>
                    <a:cubicBezTo>
                      <a:pt x="39746" y="519964"/>
                      <a:pt x="36603" y="516805"/>
                      <a:pt x="36603" y="512916"/>
                    </a:cubicBezTo>
                    <a:lnTo>
                      <a:pt x="36603" y="56964"/>
                    </a:lnTo>
                    <a:lnTo>
                      <a:pt x="1477" y="11347"/>
                    </a:lnTo>
                    <a:cubicBezTo>
                      <a:pt x="-173" y="9218"/>
                      <a:pt x="-487" y="6349"/>
                      <a:pt x="770" y="393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 58">
                <a:extLst>
                  <a:ext uri="{FF2B5EF4-FFF2-40B4-BE49-F238E27FC236}">
                    <a16:creationId xmlns:a16="http://schemas.microsoft.com/office/drawing/2014/main" id="{A3E98C1D-6065-4F17-A66A-CCFDEB07EC71}"/>
                  </a:ext>
                </a:extLst>
              </p:cNvPr>
              <p:cNvSpPr/>
              <p:nvPr/>
            </p:nvSpPr>
            <p:spPr>
              <a:xfrm>
                <a:off x="12631492" y="3099081"/>
                <a:ext cx="140424" cy="519956"/>
              </a:xfrm>
              <a:custGeom>
                <a:avLst/>
                <a:gdLst>
                  <a:gd name="connsiteX0" fmla="*/ 4715 w 140424"/>
                  <a:gd name="connsiteY0" fmla="*/ 7017 h 519956"/>
                  <a:gd name="connsiteX1" fmla="*/ 9037 w 140424"/>
                  <a:gd name="connsiteY1" fmla="*/ 574 h 519956"/>
                  <a:gd name="connsiteX2" fmla="*/ 11237 w 140424"/>
                  <a:gd name="connsiteY2" fmla="*/ 79 h 519956"/>
                  <a:gd name="connsiteX3" fmla="*/ 12259 w 140424"/>
                  <a:gd name="connsiteY3" fmla="*/ 0 h 519956"/>
                  <a:gd name="connsiteX4" fmla="*/ 89426 w 140424"/>
                  <a:gd name="connsiteY4" fmla="*/ 0 h 519956"/>
                  <a:gd name="connsiteX5" fmla="*/ 95084 w 140424"/>
                  <a:gd name="connsiteY5" fmla="*/ 2750 h 519956"/>
                  <a:gd name="connsiteX6" fmla="*/ 138303 w 140424"/>
                  <a:gd name="connsiteY6" fmla="*/ 58897 h 519956"/>
                  <a:gd name="connsiteX7" fmla="*/ 139325 w 140424"/>
                  <a:gd name="connsiteY7" fmla="*/ 60720 h 519956"/>
                  <a:gd name="connsiteX8" fmla="*/ 140425 w 140424"/>
                  <a:gd name="connsiteY8" fmla="*/ 64523 h 519956"/>
                  <a:gd name="connsiteX9" fmla="*/ 140425 w 140424"/>
                  <a:gd name="connsiteY9" fmla="*/ 512908 h 519956"/>
                  <a:gd name="connsiteX10" fmla="*/ 133431 w 140424"/>
                  <a:gd name="connsiteY10" fmla="*/ 519956 h 519956"/>
                  <a:gd name="connsiteX11" fmla="*/ 57914 w 140424"/>
                  <a:gd name="connsiteY11" fmla="*/ 519956 h 519956"/>
                  <a:gd name="connsiteX12" fmla="*/ 53435 w 140424"/>
                  <a:gd name="connsiteY12" fmla="*/ 518353 h 519956"/>
                  <a:gd name="connsiteX13" fmla="*/ 51628 w 140424"/>
                  <a:gd name="connsiteY13" fmla="*/ 516907 h 519956"/>
                  <a:gd name="connsiteX14" fmla="*/ 1808 w 140424"/>
                  <a:gd name="connsiteY14" fmla="*/ 459975 h 519956"/>
                  <a:gd name="connsiteX15" fmla="*/ 0 w 140424"/>
                  <a:gd name="connsiteY15" fmla="*/ 455245 h 519956"/>
                  <a:gd name="connsiteX16" fmla="*/ 4715 w 140424"/>
                  <a:gd name="connsiteY16" fmla="*/ 7017 h 519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0424" h="519956">
                    <a:moveTo>
                      <a:pt x="4715" y="7017"/>
                    </a:moveTo>
                    <a:cubicBezTo>
                      <a:pt x="4715" y="4181"/>
                      <a:pt x="6444" y="1642"/>
                      <a:pt x="9037" y="574"/>
                    </a:cubicBezTo>
                    <a:cubicBezTo>
                      <a:pt x="9744" y="283"/>
                      <a:pt x="10530" y="126"/>
                      <a:pt x="11237" y="79"/>
                    </a:cubicBezTo>
                    <a:cubicBezTo>
                      <a:pt x="11552" y="31"/>
                      <a:pt x="11945" y="0"/>
                      <a:pt x="12259" y="0"/>
                    </a:cubicBezTo>
                    <a:lnTo>
                      <a:pt x="89426" y="0"/>
                    </a:lnTo>
                    <a:cubicBezTo>
                      <a:pt x="91626" y="0"/>
                      <a:pt x="93747" y="1014"/>
                      <a:pt x="95084" y="2750"/>
                    </a:cubicBezTo>
                    <a:lnTo>
                      <a:pt x="138303" y="58897"/>
                    </a:lnTo>
                    <a:cubicBezTo>
                      <a:pt x="138775" y="59463"/>
                      <a:pt x="139089" y="60075"/>
                      <a:pt x="139325" y="60720"/>
                    </a:cubicBezTo>
                    <a:cubicBezTo>
                      <a:pt x="140032" y="61820"/>
                      <a:pt x="140425" y="63117"/>
                      <a:pt x="140425" y="64523"/>
                    </a:cubicBezTo>
                    <a:lnTo>
                      <a:pt x="140425" y="512908"/>
                    </a:lnTo>
                    <a:cubicBezTo>
                      <a:pt x="140425" y="516797"/>
                      <a:pt x="137282" y="519956"/>
                      <a:pt x="133431" y="519956"/>
                    </a:cubicBezTo>
                    <a:lnTo>
                      <a:pt x="57914" y="519956"/>
                    </a:lnTo>
                    <a:cubicBezTo>
                      <a:pt x="56186" y="519956"/>
                      <a:pt x="54693" y="519336"/>
                      <a:pt x="53435" y="518353"/>
                    </a:cubicBezTo>
                    <a:cubicBezTo>
                      <a:pt x="52807" y="517968"/>
                      <a:pt x="52178" y="517513"/>
                      <a:pt x="51628" y="516907"/>
                    </a:cubicBezTo>
                    <a:lnTo>
                      <a:pt x="1808" y="459975"/>
                    </a:lnTo>
                    <a:cubicBezTo>
                      <a:pt x="629" y="458671"/>
                      <a:pt x="0" y="456989"/>
                      <a:pt x="0" y="455245"/>
                    </a:cubicBezTo>
                    <a:lnTo>
                      <a:pt x="4715" y="7017"/>
                    </a:lnTo>
                    <a:close/>
                  </a:path>
                </a:pathLst>
              </a:custGeom>
              <a:solidFill>
                <a:schemeClr val="accent5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 59">
                <a:extLst>
                  <a:ext uri="{FF2B5EF4-FFF2-40B4-BE49-F238E27FC236}">
                    <a16:creationId xmlns:a16="http://schemas.microsoft.com/office/drawing/2014/main" id="{BE15A291-7664-448A-A246-E3923246C121}"/>
                  </a:ext>
                </a:extLst>
              </p:cNvPr>
              <p:cNvSpPr/>
              <p:nvPr/>
            </p:nvSpPr>
            <p:spPr>
              <a:xfrm>
                <a:off x="12610350" y="2957336"/>
                <a:ext cx="998535" cy="682839"/>
              </a:xfrm>
              <a:custGeom>
                <a:avLst/>
                <a:gdLst>
                  <a:gd name="connsiteX0" fmla="*/ 3461 w 998535"/>
                  <a:gd name="connsiteY0" fmla="*/ 611606 h 682839"/>
                  <a:gd name="connsiteX1" fmla="*/ 55010 w 998535"/>
                  <a:gd name="connsiteY1" fmla="*/ 670329 h 682839"/>
                  <a:gd name="connsiteX2" fmla="*/ 68998 w 998535"/>
                  <a:gd name="connsiteY2" fmla="*/ 682840 h 682839"/>
                  <a:gd name="connsiteX3" fmla="*/ 168639 w 998535"/>
                  <a:gd name="connsiteY3" fmla="*/ 682840 h 682839"/>
                  <a:gd name="connsiteX4" fmla="*/ 268280 w 998535"/>
                  <a:gd name="connsiteY4" fmla="*/ 682840 h 682839"/>
                  <a:gd name="connsiteX5" fmla="*/ 368000 w 998535"/>
                  <a:gd name="connsiteY5" fmla="*/ 682840 h 682839"/>
                  <a:gd name="connsiteX6" fmla="*/ 467641 w 998535"/>
                  <a:gd name="connsiteY6" fmla="*/ 682840 h 682839"/>
                  <a:gd name="connsiteX7" fmla="*/ 481707 w 998535"/>
                  <a:gd name="connsiteY7" fmla="*/ 669324 h 682839"/>
                  <a:gd name="connsiteX8" fmla="*/ 481786 w 998535"/>
                  <a:gd name="connsiteY8" fmla="*/ 669394 h 682839"/>
                  <a:gd name="connsiteX9" fmla="*/ 495851 w 998535"/>
                  <a:gd name="connsiteY9" fmla="*/ 682840 h 682839"/>
                  <a:gd name="connsiteX10" fmla="*/ 617967 w 998535"/>
                  <a:gd name="connsiteY10" fmla="*/ 682840 h 682839"/>
                  <a:gd name="connsiteX11" fmla="*/ 740161 w 998535"/>
                  <a:gd name="connsiteY11" fmla="*/ 682840 h 682839"/>
                  <a:gd name="connsiteX12" fmla="*/ 862275 w 998535"/>
                  <a:gd name="connsiteY12" fmla="*/ 682840 h 682839"/>
                  <a:gd name="connsiteX13" fmla="*/ 984470 w 998535"/>
                  <a:gd name="connsiteY13" fmla="*/ 682840 h 682839"/>
                  <a:gd name="connsiteX14" fmla="*/ 998536 w 998535"/>
                  <a:gd name="connsiteY14" fmla="*/ 668742 h 682839"/>
                  <a:gd name="connsiteX15" fmla="*/ 998536 w 998535"/>
                  <a:gd name="connsiteY15" fmla="*/ 95531 h 682839"/>
                  <a:gd name="connsiteX16" fmla="*/ 998536 w 998535"/>
                  <a:gd name="connsiteY16" fmla="*/ 94203 h 682839"/>
                  <a:gd name="connsiteX17" fmla="*/ 998536 w 998535"/>
                  <a:gd name="connsiteY17" fmla="*/ 94133 h 682839"/>
                  <a:gd name="connsiteX18" fmla="*/ 998221 w 998535"/>
                  <a:gd name="connsiteY18" fmla="*/ 92380 h 682839"/>
                  <a:gd name="connsiteX19" fmla="*/ 998064 w 998535"/>
                  <a:gd name="connsiteY19" fmla="*/ 92011 h 682839"/>
                  <a:gd name="connsiteX20" fmla="*/ 997671 w 998535"/>
                  <a:gd name="connsiteY20" fmla="*/ 90581 h 682839"/>
                  <a:gd name="connsiteX21" fmla="*/ 997514 w 998535"/>
                  <a:gd name="connsiteY21" fmla="*/ 90282 h 682839"/>
                  <a:gd name="connsiteX22" fmla="*/ 996806 w 998535"/>
                  <a:gd name="connsiteY22" fmla="*/ 88671 h 682839"/>
                  <a:gd name="connsiteX23" fmla="*/ 996650 w 998535"/>
                  <a:gd name="connsiteY23" fmla="*/ 88443 h 682839"/>
                  <a:gd name="connsiteX24" fmla="*/ 995785 w 998535"/>
                  <a:gd name="connsiteY24" fmla="*/ 87147 h 682839"/>
                  <a:gd name="connsiteX25" fmla="*/ 995629 w 998535"/>
                  <a:gd name="connsiteY25" fmla="*/ 86942 h 682839"/>
                  <a:gd name="connsiteX26" fmla="*/ 932999 w 998535"/>
                  <a:gd name="connsiteY26" fmla="*/ 5501 h 682839"/>
                  <a:gd name="connsiteX27" fmla="*/ 921841 w 998535"/>
                  <a:gd name="connsiteY27" fmla="*/ 0 h 682839"/>
                  <a:gd name="connsiteX28" fmla="*/ 799646 w 998535"/>
                  <a:gd name="connsiteY28" fmla="*/ 0 h 682839"/>
                  <a:gd name="connsiteX29" fmla="*/ 677531 w 998535"/>
                  <a:gd name="connsiteY29" fmla="*/ 0 h 682839"/>
                  <a:gd name="connsiteX30" fmla="*/ 555338 w 998535"/>
                  <a:gd name="connsiteY30" fmla="*/ 0 h 682839"/>
                  <a:gd name="connsiteX31" fmla="*/ 433143 w 998535"/>
                  <a:gd name="connsiteY31" fmla="*/ 0 h 682839"/>
                  <a:gd name="connsiteX32" fmla="*/ 420492 w 998535"/>
                  <a:gd name="connsiteY32" fmla="*/ 7866 h 682839"/>
                  <a:gd name="connsiteX33" fmla="*/ 421513 w 998535"/>
                  <a:gd name="connsiteY33" fmla="*/ 21908 h 682839"/>
                  <a:gd name="connsiteX34" fmla="*/ 420649 w 998535"/>
                  <a:gd name="connsiteY34" fmla="*/ 26466 h 682839"/>
                  <a:gd name="connsiteX35" fmla="*/ 419628 w 998535"/>
                  <a:gd name="connsiteY35" fmla="*/ 120936 h 682839"/>
                  <a:gd name="connsiteX36" fmla="*/ 416563 w 998535"/>
                  <a:gd name="connsiteY36" fmla="*/ 120591 h 682839"/>
                  <a:gd name="connsiteX37" fmla="*/ 316844 w 998535"/>
                  <a:gd name="connsiteY37" fmla="*/ 120591 h 682839"/>
                  <a:gd name="connsiteX38" fmla="*/ 217202 w 998535"/>
                  <a:gd name="connsiteY38" fmla="*/ 120591 h 682839"/>
                  <a:gd name="connsiteX39" fmla="*/ 117561 w 998535"/>
                  <a:gd name="connsiteY39" fmla="*/ 120591 h 682839"/>
                  <a:gd name="connsiteX40" fmla="*/ 17920 w 998535"/>
                  <a:gd name="connsiteY40" fmla="*/ 120591 h 682839"/>
                  <a:gd name="connsiteX41" fmla="*/ 5269 w 998535"/>
                  <a:gd name="connsiteY41" fmla="*/ 128457 h 682839"/>
                  <a:gd name="connsiteX42" fmla="*/ 5583 w 998535"/>
                  <a:gd name="connsiteY42" fmla="*/ 141454 h 682839"/>
                  <a:gd name="connsiteX43" fmla="*/ 5111 w 998535"/>
                  <a:gd name="connsiteY43" fmla="*/ 144747 h 682839"/>
                  <a:gd name="connsiteX44" fmla="*/ 3 w 998535"/>
                  <a:gd name="connsiteY44" fmla="*/ 602144 h 682839"/>
                  <a:gd name="connsiteX45" fmla="*/ 3461 w 998535"/>
                  <a:gd name="connsiteY45" fmla="*/ 611606 h 682839"/>
                  <a:gd name="connsiteX46" fmla="*/ 46524 w 998535"/>
                  <a:gd name="connsiteY46" fmla="*/ 148786 h 682839"/>
                  <a:gd name="connsiteX47" fmla="*/ 110567 w 998535"/>
                  <a:gd name="connsiteY47" fmla="*/ 148786 h 682839"/>
                  <a:gd name="connsiteX48" fmla="*/ 140035 w 998535"/>
                  <a:gd name="connsiteY48" fmla="*/ 187031 h 682839"/>
                  <a:gd name="connsiteX49" fmla="*/ 75913 w 998535"/>
                  <a:gd name="connsiteY49" fmla="*/ 187031 h 682839"/>
                  <a:gd name="connsiteX50" fmla="*/ 46524 w 998535"/>
                  <a:gd name="connsiteY50" fmla="*/ 148786 h 682839"/>
                  <a:gd name="connsiteX51" fmla="*/ 239676 w 998535"/>
                  <a:gd name="connsiteY51" fmla="*/ 187039 h 682839"/>
                  <a:gd name="connsiteX52" fmla="*/ 175554 w 998535"/>
                  <a:gd name="connsiteY52" fmla="*/ 187039 h 682839"/>
                  <a:gd name="connsiteX53" fmla="*/ 155045 w 998535"/>
                  <a:gd name="connsiteY53" fmla="*/ 160353 h 682839"/>
                  <a:gd name="connsiteX54" fmla="*/ 146165 w 998535"/>
                  <a:gd name="connsiteY54" fmla="*/ 148794 h 682839"/>
                  <a:gd name="connsiteX55" fmla="*/ 210287 w 998535"/>
                  <a:gd name="connsiteY55" fmla="*/ 148794 h 682839"/>
                  <a:gd name="connsiteX56" fmla="*/ 239676 w 998535"/>
                  <a:gd name="connsiteY56" fmla="*/ 187039 h 682839"/>
                  <a:gd name="connsiteX57" fmla="*/ 245806 w 998535"/>
                  <a:gd name="connsiteY57" fmla="*/ 148786 h 682839"/>
                  <a:gd name="connsiteX58" fmla="*/ 309928 w 998535"/>
                  <a:gd name="connsiteY58" fmla="*/ 148786 h 682839"/>
                  <a:gd name="connsiteX59" fmla="*/ 330438 w 998535"/>
                  <a:gd name="connsiteY59" fmla="*/ 175472 h 682839"/>
                  <a:gd name="connsiteX60" fmla="*/ 339318 w 998535"/>
                  <a:gd name="connsiteY60" fmla="*/ 187031 h 682839"/>
                  <a:gd name="connsiteX61" fmla="*/ 275274 w 998535"/>
                  <a:gd name="connsiteY61" fmla="*/ 187031 h 682839"/>
                  <a:gd name="connsiteX62" fmla="*/ 245806 w 998535"/>
                  <a:gd name="connsiteY62" fmla="*/ 148786 h 682839"/>
                  <a:gd name="connsiteX63" fmla="*/ 438958 w 998535"/>
                  <a:gd name="connsiteY63" fmla="*/ 187039 h 682839"/>
                  <a:gd name="connsiteX64" fmla="*/ 374914 w 998535"/>
                  <a:gd name="connsiteY64" fmla="*/ 187039 h 682839"/>
                  <a:gd name="connsiteX65" fmla="*/ 354405 w 998535"/>
                  <a:gd name="connsiteY65" fmla="*/ 160353 h 682839"/>
                  <a:gd name="connsiteX66" fmla="*/ 345446 w 998535"/>
                  <a:gd name="connsiteY66" fmla="*/ 148794 h 682839"/>
                  <a:gd name="connsiteX67" fmla="*/ 409569 w 998535"/>
                  <a:gd name="connsiteY67" fmla="*/ 148794 h 682839"/>
                  <a:gd name="connsiteX68" fmla="*/ 438958 w 998535"/>
                  <a:gd name="connsiteY68" fmla="*/ 187039 h 682839"/>
                  <a:gd name="connsiteX69" fmla="*/ 481707 w 998535"/>
                  <a:gd name="connsiteY69" fmla="*/ 100333 h 682839"/>
                  <a:gd name="connsiteX70" fmla="*/ 481707 w 998535"/>
                  <a:gd name="connsiteY70" fmla="*/ 201129 h 682839"/>
                  <a:gd name="connsiteX71" fmla="*/ 481628 w 998535"/>
                  <a:gd name="connsiteY71" fmla="*/ 199801 h 682839"/>
                  <a:gd name="connsiteX72" fmla="*/ 481628 w 998535"/>
                  <a:gd name="connsiteY72" fmla="*/ 199730 h 682839"/>
                  <a:gd name="connsiteX73" fmla="*/ 481314 w 998535"/>
                  <a:gd name="connsiteY73" fmla="*/ 197978 h 682839"/>
                  <a:gd name="connsiteX74" fmla="*/ 481235 w 998535"/>
                  <a:gd name="connsiteY74" fmla="*/ 197608 h 682839"/>
                  <a:gd name="connsiteX75" fmla="*/ 480843 w 998535"/>
                  <a:gd name="connsiteY75" fmla="*/ 196178 h 682839"/>
                  <a:gd name="connsiteX76" fmla="*/ 480685 w 998535"/>
                  <a:gd name="connsiteY76" fmla="*/ 195880 h 682839"/>
                  <a:gd name="connsiteX77" fmla="*/ 479900 w 998535"/>
                  <a:gd name="connsiteY77" fmla="*/ 194268 h 682839"/>
                  <a:gd name="connsiteX78" fmla="*/ 479821 w 998535"/>
                  <a:gd name="connsiteY78" fmla="*/ 194041 h 682839"/>
                  <a:gd name="connsiteX79" fmla="*/ 478957 w 998535"/>
                  <a:gd name="connsiteY79" fmla="*/ 192744 h 682839"/>
                  <a:gd name="connsiteX80" fmla="*/ 478799 w 998535"/>
                  <a:gd name="connsiteY80" fmla="*/ 192540 h 682839"/>
                  <a:gd name="connsiteX81" fmla="*/ 447446 w 998535"/>
                  <a:gd name="connsiteY81" fmla="*/ 151764 h 682839"/>
                  <a:gd name="connsiteX82" fmla="*/ 448467 w 998535"/>
                  <a:gd name="connsiteY82" fmla="*/ 60280 h 682839"/>
                  <a:gd name="connsiteX83" fmla="*/ 459076 w 998535"/>
                  <a:gd name="connsiteY83" fmla="*/ 70920 h 682839"/>
                  <a:gd name="connsiteX84" fmla="*/ 481707 w 998535"/>
                  <a:gd name="connsiteY84" fmla="*/ 100333 h 682839"/>
                  <a:gd name="connsiteX85" fmla="*/ 461747 w 998535"/>
                  <a:gd name="connsiteY85" fmla="*/ 28195 h 682839"/>
                  <a:gd name="connsiteX86" fmla="*/ 548422 w 998535"/>
                  <a:gd name="connsiteY86" fmla="*/ 28195 h 682839"/>
                  <a:gd name="connsiteX87" fmla="*/ 571132 w 998535"/>
                  <a:gd name="connsiteY87" fmla="*/ 57781 h 682839"/>
                  <a:gd name="connsiteX88" fmla="*/ 589363 w 998535"/>
                  <a:gd name="connsiteY88" fmla="*/ 81449 h 682839"/>
                  <a:gd name="connsiteX89" fmla="*/ 502766 w 998535"/>
                  <a:gd name="connsiteY89" fmla="*/ 81449 h 682839"/>
                  <a:gd name="connsiteX90" fmla="*/ 461747 w 998535"/>
                  <a:gd name="connsiteY90" fmla="*/ 28195 h 682839"/>
                  <a:gd name="connsiteX91" fmla="*/ 833672 w 998535"/>
                  <a:gd name="connsiteY91" fmla="*/ 81441 h 682839"/>
                  <a:gd name="connsiteX92" fmla="*/ 747076 w 998535"/>
                  <a:gd name="connsiteY92" fmla="*/ 81441 h 682839"/>
                  <a:gd name="connsiteX93" fmla="*/ 724287 w 998535"/>
                  <a:gd name="connsiteY93" fmla="*/ 51856 h 682839"/>
                  <a:gd name="connsiteX94" fmla="*/ 706056 w 998535"/>
                  <a:gd name="connsiteY94" fmla="*/ 28187 h 682839"/>
                  <a:gd name="connsiteX95" fmla="*/ 792653 w 998535"/>
                  <a:gd name="connsiteY95" fmla="*/ 28187 h 682839"/>
                  <a:gd name="connsiteX96" fmla="*/ 815441 w 998535"/>
                  <a:gd name="connsiteY96" fmla="*/ 57773 h 682839"/>
                  <a:gd name="connsiteX97" fmla="*/ 833672 w 998535"/>
                  <a:gd name="connsiteY97" fmla="*/ 81441 h 682839"/>
                  <a:gd name="connsiteX98" fmla="*/ 711478 w 998535"/>
                  <a:gd name="connsiteY98" fmla="*/ 81441 h 682839"/>
                  <a:gd name="connsiteX99" fmla="*/ 624882 w 998535"/>
                  <a:gd name="connsiteY99" fmla="*/ 81441 h 682839"/>
                  <a:gd name="connsiteX100" fmla="*/ 602172 w 998535"/>
                  <a:gd name="connsiteY100" fmla="*/ 51856 h 682839"/>
                  <a:gd name="connsiteX101" fmla="*/ 583941 w 998535"/>
                  <a:gd name="connsiteY101" fmla="*/ 28187 h 682839"/>
                  <a:gd name="connsiteX102" fmla="*/ 670538 w 998535"/>
                  <a:gd name="connsiteY102" fmla="*/ 28187 h 682839"/>
                  <a:gd name="connsiteX103" fmla="*/ 693326 w 998535"/>
                  <a:gd name="connsiteY103" fmla="*/ 57773 h 682839"/>
                  <a:gd name="connsiteX104" fmla="*/ 711478 w 998535"/>
                  <a:gd name="connsiteY104" fmla="*/ 81441 h 682839"/>
                  <a:gd name="connsiteX105" fmla="*/ 955787 w 998535"/>
                  <a:gd name="connsiteY105" fmla="*/ 81441 h 682839"/>
                  <a:gd name="connsiteX106" fmla="*/ 869191 w 998535"/>
                  <a:gd name="connsiteY106" fmla="*/ 81441 h 682839"/>
                  <a:gd name="connsiteX107" fmla="*/ 846481 w 998535"/>
                  <a:gd name="connsiteY107" fmla="*/ 51856 h 682839"/>
                  <a:gd name="connsiteX108" fmla="*/ 828250 w 998535"/>
                  <a:gd name="connsiteY108" fmla="*/ 28187 h 682839"/>
                  <a:gd name="connsiteX109" fmla="*/ 914847 w 998535"/>
                  <a:gd name="connsiteY109" fmla="*/ 28187 h 682839"/>
                  <a:gd name="connsiteX110" fmla="*/ 955787 w 998535"/>
                  <a:gd name="connsiteY110" fmla="*/ 81441 h 682839"/>
                  <a:gd name="connsiteX111" fmla="*/ 970325 w 998535"/>
                  <a:gd name="connsiteY111" fmla="*/ 654652 h 682839"/>
                  <a:gd name="connsiteX112" fmla="*/ 876420 w 998535"/>
                  <a:gd name="connsiteY112" fmla="*/ 654652 h 682839"/>
                  <a:gd name="connsiteX113" fmla="*/ 876420 w 998535"/>
                  <a:gd name="connsiteY113" fmla="*/ 109637 h 682839"/>
                  <a:gd name="connsiteX114" fmla="*/ 970325 w 998535"/>
                  <a:gd name="connsiteY114" fmla="*/ 109637 h 682839"/>
                  <a:gd name="connsiteX115" fmla="*/ 970325 w 998535"/>
                  <a:gd name="connsiteY115" fmla="*/ 654652 h 682839"/>
                  <a:gd name="connsiteX116" fmla="*/ 848210 w 998535"/>
                  <a:gd name="connsiteY116" fmla="*/ 654652 h 682839"/>
                  <a:gd name="connsiteX117" fmla="*/ 754226 w 998535"/>
                  <a:gd name="connsiteY117" fmla="*/ 654652 h 682839"/>
                  <a:gd name="connsiteX118" fmla="*/ 754226 w 998535"/>
                  <a:gd name="connsiteY118" fmla="*/ 109637 h 682839"/>
                  <a:gd name="connsiteX119" fmla="*/ 848210 w 998535"/>
                  <a:gd name="connsiteY119" fmla="*/ 109637 h 682839"/>
                  <a:gd name="connsiteX120" fmla="*/ 848210 w 998535"/>
                  <a:gd name="connsiteY120" fmla="*/ 654652 h 682839"/>
                  <a:gd name="connsiteX121" fmla="*/ 726016 w 998535"/>
                  <a:gd name="connsiteY121" fmla="*/ 654652 h 682839"/>
                  <a:gd name="connsiteX122" fmla="*/ 632033 w 998535"/>
                  <a:gd name="connsiteY122" fmla="*/ 654652 h 682839"/>
                  <a:gd name="connsiteX123" fmla="*/ 632033 w 998535"/>
                  <a:gd name="connsiteY123" fmla="*/ 109637 h 682839"/>
                  <a:gd name="connsiteX124" fmla="*/ 726016 w 998535"/>
                  <a:gd name="connsiteY124" fmla="*/ 109637 h 682839"/>
                  <a:gd name="connsiteX125" fmla="*/ 726016 w 998535"/>
                  <a:gd name="connsiteY125" fmla="*/ 654652 h 682839"/>
                  <a:gd name="connsiteX126" fmla="*/ 603900 w 998535"/>
                  <a:gd name="connsiteY126" fmla="*/ 654652 h 682839"/>
                  <a:gd name="connsiteX127" fmla="*/ 509917 w 998535"/>
                  <a:gd name="connsiteY127" fmla="*/ 654652 h 682839"/>
                  <a:gd name="connsiteX128" fmla="*/ 509917 w 998535"/>
                  <a:gd name="connsiteY128" fmla="*/ 109637 h 682839"/>
                  <a:gd name="connsiteX129" fmla="*/ 603900 w 998535"/>
                  <a:gd name="connsiteY129" fmla="*/ 109637 h 682839"/>
                  <a:gd name="connsiteX130" fmla="*/ 603900 w 998535"/>
                  <a:gd name="connsiteY130" fmla="*/ 654652 h 682839"/>
                  <a:gd name="connsiteX131" fmla="*/ 453496 w 998535"/>
                  <a:gd name="connsiteY131" fmla="*/ 654652 h 682839"/>
                  <a:gd name="connsiteX132" fmla="*/ 382065 w 998535"/>
                  <a:gd name="connsiteY132" fmla="*/ 654652 h 682839"/>
                  <a:gd name="connsiteX133" fmla="*/ 382065 w 998535"/>
                  <a:gd name="connsiteY133" fmla="*/ 215226 h 682839"/>
                  <a:gd name="connsiteX134" fmla="*/ 453496 w 998535"/>
                  <a:gd name="connsiteY134" fmla="*/ 215226 h 682839"/>
                  <a:gd name="connsiteX135" fmla="*/ 453496 w 998535"/>
                  <a:gd name="connsiteY135" fmla="*/ 654652 h 682839"/>
                  <a:gd name="connsiteX136" fmla="*/ 353855 w 998535"/>
                  <a:gd name="connsiteY136" fmla="*/ 654652 h 682839"/>
                  <a:gd name="connsiteX137" fmla="*/ 282425 w 998535"/>
                  <a:gd name="connsiteY137" fmla="*/ 654652 h 682839"/>
                  <a:gd name="connsiteX138" fmla="*/ 282425 w 998535"/>
                  <a:gd name="connsiteY138" fmla="*/ 215226 h 682839"/>
                  <a:gd name="connsiteX139" fmla="*/ 353855 w 998535"/>
                  <a:gd name="connsiteY139" fmla="*/ 215226 h 682839"/>
                  <a:gd name="connsiteX140" fmla="*/ 353855 w 998535"/>
                  <a:gd name="connsiteY140" fmla="*/ 654652 h 682839"/>
                  <a:gd name="connsiteX141" fmla="*/ 254214 w 998535"/>
                  <a:gd name="connsiteY141" fmla="*/ 654652 h 682839"/>
                  <a:gd name="connsiteX142" fmla="*/ 182705 w 998535"/>
                  <a:gd name="connsiteY142" fmla="*/ 654652 h 682839"/>
                  <a:gd name="connsiteX143" fmla="*/ 182705 w 998535"/>
                  <a:gd name="connsiteY143" fmla="*/ 215226 h 682839"/>
                  <a:gd name="connsiteX144" fmla="*/ 254214 w 998535"/>
                  <a:gd name="connsiteY144" fmla="*/ 215226 h 682839"/>
                  <a:gd name="connsiteX145" fmla="*/ 254214 w 998535"/>
                  <a:gd name="connsiteY145" fmla="*/ 654652 h 682839"/>
                  <a:gd name="connsiteX146" fmla="*/ 154573 w 998535"/>
                  <a:gd name="connsiteY146" fmla="*/ 654652 h 682839"/>
                  <a:gd name="connsiteX147" fmla="*/ 83064 w 998535"/>
                  <a:gd name="connsiteY147" fmla="*/ 654652 h 682839"/>
                  <a:gd name="connsiteX148" fmla="*/ 83064 w 998535"/>
                  <a:gd name="connsiteY148" fmla="*/ 215226 h 682839"/>
                  <a:gd name="connsiteX149" fmla="*/ 154573 w 998535"/>
                  <a:gd name="connsiteY149" fmla="*/ 215226 h 682839"/>
                  <a:gd name="connsiteX150" fmla="*/ 154573 w 998535"/>
                  <a:gd name="connsiteY150" fmla="*/ 654652 h 682839"/>
                  <a:gd name="connsiteX151" fmla="*/ 28214 w 998535"/>
                  <a:gd name="connsiteY151" fmla="*/ 597068 h 682839"/>
                  <a:gd name="connsiteX152" fmla="*/ 32850 w 998535"/>
                  <a:gd name="connsiteY152" fmla="*/ 178568 h 682839"/>
                  <a:gd name="connsiteX153" fmla="*/ 37094 w 998535"/>
                  <a:gd name="connsiteY153" fmla="*/ 182772 h 682839"/>
                  <a:gd name="connsiteX154" fmla="*/ 54932 w 998535"/>
                  <a:gd name="connsiteY154" fmla="*/ 205930 h 682839"/>
                  <a:gd name="connsiteX155" fmla="*/ 54932 w 998535"/>
                  <a:gd name="connsiteY155" fmla="*/ 627487 h 682839"/>
                  <a:gd name="connsiteX156" fmla="*/ 28214 w 998535"/>
                  <a:gd name="connsiteY156" fmla="*/ 597068 h 682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</a:cxnLst>
                <a:rect l="l" t="t" r="r" b="b"/>
                <a:pathLst>
                  <a:path w="998535" h="682839">
                    <a:moveTo>
                      <a:pt x="3461" y="611606"/>
                    </a:moveTo>
                    <a:lnTo>
                      <a:pt x="55010" y="670329"/>
                    </a:lnTo>
                    <a:cubicBezTo>
                      <a:pt x="55796" y="677370"/>
                      <a:pt x="61769" y="682840"/>
                      <a:pt x="68998" y="682840"/>
                    </a:cubicBezTo>
                    <a:lnTo>
                      <a:pt x="168639" y="682840"/>
                    </a:lnTo>
                    <a:lnTo>
                      <a:pt x="268280" y="682840"/>
                    </a:lnTo>
                    <a:lnTo>
                      <a:pt x="368000" y="682840"/>
                    </a:lnTo>
                    <a:lnTo>
                      <a:pt x="467641" y="682840"/>
                    </a:lnTo>
                    <a:cubicBezTo>
                      <a:pt x="475184" y="682840"/>
                      <a:pt x="481392" y="676836"/>
                      <a:pt x="481707" y="669324"/>
                    </a:cubicBezTo>
                    <a:lnTo>
                      <a:pt x="481786" y="669394"/>
                    </a:lnTo>
                    <a:cubicBezTo>
                      <a:pt x="482099" y="676875"/>
                      <a:pt x="488229" y="682840"/>
                      <a:pt x="495851" y="682840"/>
                    </a:cubicBezTo>
                    <a:lnTo>
                      <a:pt x="617967" y="682840"/>
                    </a:lnTo>
                    <a:lnTo>
                      <a:pt x="740161" y="682840"/>
                    </a:lnTo>
                    <a:lnTo>
                      <a:pt x="862275" y="682840"/>
                    </a:lnTo>
                    <a:lnTo>
                      <a:pt x="984470" y="682840"/>
                    </a:lnTo>
                    <a:cubicBezTo>
                      <a:pt x="992249" y="682840"/>
                      <a:pt x="998536" y="676529"/>
                      <a:pt x="998536" y="668742"/>
                    </a:cubicBezTo>
                    <a:lnTo>
                      <a:pt x="998536" y="95531"/>
                    </a:lnTo>
                    <a:cubicBezTo>
                      <a:pt x="998536" y="95083"/>
                      <a:pt x="998536" y="94635"/>
                      <a:pt x="998536" y="94203"/>
                    </a:cubicBezTo>
                    <a:cubicBezTo>
                      <a:pt x="998536" y="94180"/>
                      <a:pt x="998536" y="94156"/>
                      <a:pt x="998536" y="94133"/>
                    </a:cubicBezTo>
                    <a:cubicBezTo>
                      <a:pt x="998457" y="93535"/>
                      <a:pt x="998300" y="92954"/>
                      <a:pt x="998221" y="92380"/>
                    </a:cubicBezTo>
                    <a:cubicBezTo>
                      <a:pt x="998143" y="92254"/>
                      <a:pt x="998143" y="92137"/>
                      <a:pt x="998064" y="92011"/>
                    </a:cubicBezTo>
                    <a:cubicBezTo>
                      <a:pt x="997985" y="91524"/>
                      <a:pt x="997828" y="91044"/>
                      <a:pt x="997671" y="90581"/>
                    </a:cubicBezTo>
                    <a:cubicBezTo>
                      <a:pt x="997593" y="90479"/>
                      <a:pt x="997593" y="90384"/>
                      <a:pt x="997514" y="90282"/>
                    </a:cubicBezTo>
                    <a:cubicBezTo>
                      <a:pt x="997357" y="89724"/>
                      <a:pt x="997042" y="89190"/>
                      <a:pt x="996806" y="88671"/>
                    </a:cubicBezTo>
                    <a:cubicBezTo>
                      <a:pt x="996728" y="88592"/>
                      <a:pt x="996650" y="88522"/>
                      <a:pt x="996650" y="88443"/>
                    </a:cubicBezTo>
                    <a:cubicBezTo>
                      <a:pt x="996414" y="87995"/>
                      <a:pt x="996100" y="87563"/>
                      <a:pt x="995785" y="87147"/>
                    </a:cubicBezTo>
                    <a:cubicBezTo>
                      <a:pt x="995706" y="87076"/>
                      <a:pt x="995706" y="87005"/>
                      <a:pt x="995629" y="86942"/>
                    </a:cubicBezTo>
                    <a:lnTo>
                      <a:pt x="932999" y="5501"/>
                    </a:lnTo>
                    <a:cubicBezTo>
                      <a:pt x="930327" y="2035"/>
                      <a:pt x="926162" y="0"/>
                      <a:pt x="921841" y="0"/>
                    </a:cubicBezTo>
                    <a:lnTo>
                      <a:pt x="799646" y="0"/>
                    </a:lnTo>
                    <a:lnTo>
                      <a:pt x="677531" y="0"/>
                    </a:lnTo>
                    <a:lnTo>
                      <a:pt x="555338" y="0"/>
                    </a:lnTo>
                    <a:lnTo>
                      <a:pt x="433143" y="0"/>
                    </a:lnTo>
                    <a:cubicBezTo>
                      <a:pt x="427800" y="0"/>
                      <a:pt x="422928" y="3049"/>
                      <a:pt x="420492" y="7866"/>
                    </a:cubicBezTo>
                    <a:cubicBezTo>
                      <a:pt x="418291" y="12400"/>
                      <a:pt x="418685" y="17744"/>
                      <a:pt x="421513" y="21908"/>
                    </a:cubicBezTo>
                    <a:cubicBezTo>
                      <a:pt x="420964" y="23354"/>
                      <a:pt x="420649" y="24879"/>
                      <a:pt x="420649" y="26466"/>
                    </a:cubicBezTo>
                    <a:lnTo>
                      <a:pt x="419628" y="120936"/>
                    </a:lnTo>
                    <a:cubicBezTo>
                      <a:pt x="418606" y="120717"/>
                      <a:pt x="417584" y="120591"/>
                      <a:pt x="416563" y="120591"/>
                    </a:cubicBezTo>
                    <a:lnTo>
                      <a:pt x="316844" y="120591"/>
                    </a:lnTo>
                    <a:lnTo>
                      <a:pt x="217202" y="120591"/>
                    </a:lnTo>
                    <a:lnTo>
                      <a:pt x="117561" y="120591"/>
                    </a:lnTo>
                    <a:lnTo>
                      <a:pt x="17920" y="120591"/>
                    </a:lnTo>
                    <a:cubicBezTo>
                      <a:pt x="12577" y="120591"/>
                      <a:pt x="7626" y="123640"/>
                      <a:pt x="5269" y="128457"/>
                    </a:cubicBezTo>
                    <a:cubicBezTo>
                      <a:pt x="3226" y="132614"/>
                      <a:pt x="3382" y="137462"/>
                      <a:pt x="5583" y="141454"/>
                    </a:cubicBezTo>
                    <a:cubicBezTo>
                      <a:pt x="5269" y="142523"/>
                      <a:pt x="5111" y="143615"/>
                      <a:pt x="5111" y="144747"/>
                    </a:cubicBezTo>
                    <a:lnTo>
                      <a:pt x="3" y="602144"/>
                    </a:lnTo>
                    <a:cubicBezTo>
                      <a:pt x="-75" y="605626"/>
                      <a:pt x="1182" y="608997"/>
                      <a:pt x="3461" y="611606"/>
                    </a:cubicBezTo>
                    <a:close/>
                    <a:moveTo>
                      <a:pt x="46524" y="148786"/>
                    </a:moveTo>
                    <a:lnTo>
                      <a:pt x="110567" y="148786"/>
                    </a:lnTo>
                    <a:lnTo>
                      <a:pt x="140035" y="187031"/>
                    </a:lnTo>
                    <a:lnTo>
                      <a:pt x="75913" y="187031"/>
                    </a:lnTo>
                    <a:lnTo>
                      <a:pt x="46524" y="148786"/>
                    </a:lnTo>
                    <a:close/>
                    <a:moveTo>
                      <a:pt x="239676" y="187039"/>
                    </a:moveTo>
                    <a:lnTo>
                      <a:pt x="175554" y="187039"/>
                    </a:lnTo>
                    <a:lnTo>
                      <a:pt x="155045" y="160353"/>
                    </a:lnTo>
                    <a:lnTo>
                      <a:pt x="146165" y="148794"/>
                    </a:lnTo>
                    <a:lnTo>
                      <a:pt x="210287" y="148794"/>
                    </a:lnTo>
                    <a:lnTo>
                      <a:pt x="239676" y="187039"/>
                    </a:lnTo>
                    <a:close/>
                    <a:moveTo>
                      <a:pt x="245806" y="148786"/>
                    </a:moveTo>
                    <a:lnTo>
                      <a:pt x="309928" y="148786"/>
                    </a:lnTo>
                    <a:lnTo>
                      <a:pt x="330438" y="175472"/>
                    </a:lnTo>
                    <a:lnTo>
                      <a:pt x="339318" y="187031"/>
                    </a:lnTo>
                    <a:lnTo>
                      <a:pt x="275274" y="187031"/>
                    </a:lnTo>
                    <a:lnTo>
                      <a:pt x="245806" y="148786"/>
                    </a:lnTo>
                    <a:close/>
                    <a:moveTo>
                      <a:pt x="438958" y="187039"/>
                    </a:moveTo>
                    <a:lnTo>
                      <a:pt x="374914" y="187039"/>
                    </a:lnTo>
                    <a:lnTo>
                      <a:pt x="354405" y="160353"/>
                    </a:lnTo>
                    <a:lnTo>
                      <a:pt x="345446" y="148794"/>
                    </a:lnTo>
                    <a:lnTo>
                      <a:pt x="409569" y="148794"/>
                    </a:lnTo>
                    <a:lnTo>
                      <a:pt x="438958" y="187039"/>
                    </a:lnTo>
                    <a:close/>
                    <a:moveTo>
                      <a:pt x="481707" y="100333"/>
                    </a:moveTo>
                    <a:lnTo>
                      <a:pt x="481707" y="201129"/>
                    </a:lnTo>
                    <a:cubicBezTo>
                      <a:pt x="481707" y="200681"/>
                      <a:pt x="481707" y="200233"/>
                      <a:pt x="481628" y="199801"/>
                    </a:cubicBezTo>
                    <a:cubicBezTo>
                      <a:pt x="481628" y="199777"/>
                      <a:pt x="481628" y="199753"/>
                      <a:pt x="481628" y="199730"/>
                    </a:cubicBezTo>
                    <a:cubicBezTo>
                      <a:pt x="481628" y="199133"/>
                      <a:pt x="481471" y="198551"/>
                      <a:pt x="481314" y="197978"/>
                    </a:cubicBezTo>
                    <a:cubicBezTo>
                      <a:pt x="481314" y="197852"/>
                      <a:pt x="481314" y="197734"/>
                      <a:pt x="481235" y="197608"/>
                    </a:cubicBezTo>
                    <a:cubicBezTo>
                      <a:pt x="481156" y="197121"/>
                      <a:pt x="480999" y="196642"/>
                      <a:pt x="480843" y="196178"/>
                    </a:cubicBezTo>
                    <a:cubicBezTo>
                      <a:pt x="480764" y="196076"/>
                      <a:pt x="480764" y="195982"/>
                      <a:pt x="480685" y="195880"/>
                    </a:cubicBezTo>
                    <a:cubicBezTo>
                      <a:pt x="480449" y="195321"/>
                      <a:pt x="480213" y="194787"/>
                      <a:pt x="479900" y="194268"/>
                    </a:cubicBezTo>
                    <a:cubicBezTo>
                      <a:pt x="479900" y="194190"/>
                      <a:pt x="479821" y="194119"/>
                      <a:pt x="479821" y="194041"/>
                    </a:cubicBezTo>
                    <a:cubicBezTo>
                      <a:pt x="479506" y="193593"/>
                      <a:pt x="479192" y="193161"/>
                      <a:pt x="478957" y="192744"/>
                    </a:cubicBezTo>
                    <a:cubicBezTo>
                      <a:pt x="478878" y="192673"/>
                      <a:pt x="478878" y="192603"/>
                      <a:pt x="478799" y="192540"/>
                    </a:cubicBezTo>
                    <a:lnTo>
                      <a:pt x="447446" y="151764"/>
                    </a:lnTo>
                    <a:lnTo>
                      <a:pt x="448467" y="60280"/>
                    </a:lnTo>
                    <a:lnTo>
                      <a:pt x="459076" y="70920"/>
                    </a:lnTo>
                    <a:lnTo>
                      <a:pt x="481707" y="100333"/>
                    </a:lnTo>
                    <a:close/>
                    <a:moveTo>
                      <a:pt x="461747" y="28195"/>
                    </a:moveTo>
                    <a:lnTo>
                      <a:pt x="548422" y="28195"/>
                    </a:lnTo>
                    <a:lnTo>
                      <a:pt x="571132" y="57781"/>
                    </a:lnTo>
                    <a:lnTo>
                      <a:pt x="589363" y="81449"/>
                    </a:lnTo>
                    <a:lnTo>
                      <a:pt x="502766" y="81449"/>
                    </a:lnTo>
                    <a:lnTo>
                      <a:pt x="461747" y="28195"/>
                    </a:lnTo>
                    <a:close/>
                    <a:moveTo>
                      <a:pt x="833672" y="81441"/>
                    </a:moveTo>
                    <a:lnTo>
                      <a:pt x="747076" y="81441"/>
                    </a:lnTo>
                    <a:lnTo>
                      <a:pt x="724287" y="51856"/>
                    </a:lnTo>
                    <a:lnTo>
                      <a:pt x="706056" y="28187"/>
                    </a:lnTo>
                    <a:lnTo>
                      <a:pt x="792653" y="28187"/>
                    </a:lnTo>
                    <a:lnTo>
                      <a:pt x="815441" y="57773"/>
                    </a:lnTo>
                    <a:lnTo>
                      <a:pt x="833672" y="81441"/>
                    </a:lnTo>
                    <a:close/>
                    <a:moveTo>
                      <a:pt x="711478" y="81441"/>
                    </a:moveTo>
                    <a:lnTo>
                      <a:pt x="624882" y="81441"/>
                    </a:lnTo>
                    <a:lnTo>
                      <a:pt x="602172" y="51856"/>
                    </a:lnTo>
                    <a:lnTo>
                      <a:pt x="583941" y="28187"/>
                    </a:lnTo>
                    <a:lnTo>
                      <a:pt x="670538" y="28187"/>
                    </a:lnTo>
                    <a:lnTo>
                      <a:pt x="693326" y="57773"/>
                    </a:lnTo>
                    <a:lnTo>
                      <a:pt x="711478" y="81441"/>
                    </a:lnTo>
                    <a:close/>
                    <a:moveTo>
                      <a:pt x="955787" y="81441"/>
                    </a:moveTo>
                    <a:lnTo>
                      <a:pt x="869191" y="81441"/>
                    </a:lnTo>
                    <a:lnTo>
                      <a:pt x="846481" y="51856"/>
                    </a:lnTo>
                    <a:lnTo>
                      <a:pt x="828250" y="28187"/>
                    </a:lnTo>
                    <a:lnTo>
                      <a:pt x="914847" y="28187"/>
                    </a:lnTo>
                    <a:lnTo>
                      <a:pt x="955787" y="81441"/>
                    </a:lnTo>
                    <a:close/>
                    <a:moveTo>
                      <a:pt x="970325" y="654652"/>
                    </a:moveTo>
                    <a:lnTo>
                      <a:pt x="876420" y="654652"/>
                    </a:lnTo>
                    <a:lnTo>
                      <a:pt x="876420" y="109637"/>
                    </a:lnTo>
                    <a:lnTo>
                      <a:pt x="970325" y="109637"/>
                    </a:lnTo>
                    <a:lnTo>
                      <a:pt x="970325" y="654652"/>
                    </a:lnTo>
                    <a:close/>
                    <a:moveTo>
                      <a:pt x="848210" y="654652"/>
                    </a:moveTo>
                    <a:lnTo>
                      <a:pt x="754226" y="654652"/>
                    </a:lnTo>
                    <a:lnTo>
                      <a:pt x="754226" y="109637"/>
                    </a:lnTo>
                    <a:lnTo>
                      <a:pt x="848210" y="109637"/>
                    </a:lnTo>
                    <a:lnTo>
                      <a:pt x="848210" y="654652"/>
                    </a:lnTo>
                    <a:close/>
                    <a:moveTo>
                      <a:pt x="726016" y="654652"/>
                    </a:moveTo>
                    <a:lnTo>
                      <a:pt x="632033" y="654652"/>
                    </a:lnTo>
                    <a:lnTo>
                      <a:pt x="632033" y="109637"/>
                    </a:lnTo>
                    <a:lnTo>
                      <a:pt x="726016" y="109637"/>
                    </a:lnTo>
                    <a:lnTo>
                      <a:pt x="726016" y="654652"/>
                    </a:lnTo>
                    <a:close/>
                    <a:moveTo>
                      <a:pt x="603900" y="654652"/>
                    </a:moveTo>
                    <a:lnTo>
                      <a:pt x="509917" y="654652"/>
                    </a:lnTo>
                    <a:lnTo>
                      <a:pt x="509917" y="109637"/>
                    </a:lnTo>
                    <a:lnTo>
                      <a:pt x="603900" y="109637"/>
                    </a:lnTo>
                    <a:lnTo>
                      <a:pt x="603900" y="654652"/>
                    </a:lnTo>
                    <a:close/>
                    <a:moveTo>
                      <a:pt x="453496" y="654652"/>
                    </a:moveTo>
                    <a:lnTo>
                      <a:pt x="382065" y="654652"/>
                    </a:lnTo>
                    <a:lnTo>
                      <a:pt x="382065" y="215226"/>
                    </a:lnTo>
                    <a:lnTo>
                      <a:pt x="453496" y="215226"/>
                    </a:lnTo>
                    <a:lnTo>
                      <a:pt x="453496" y="654652"/>
                    </a:lnTo>
                    <a:close/>
                    <a:moveTo>
                      <a:pt x="353855" y="654652"/>
                    </a:moveTo>
                    <a:lnTo>
                      <a:pt x="282425" y="654652"/>
                    </a:lnTo>
                    <a:lnTo>
                      <a:pt x="282425" y="215226"/>
                    </a:lnTo>
                    <a:lnTo>
                      <a:pt x="353855" y="215226"/>
                    </a:lnTo>
                    <a:lnTo>
                      <a:pt x="353855" y="654652"/>
                    </a:lnTo>
                    <a:close/>
                    <a:moveTo>
                      <a:pt x="254214" y="654652"/>
                    </a:moveTo>
                    <a:lnTo>
                      <a:pt x="182705" y="654652"/>
                    </a:lnTo>
                    <a:lnTo>
                      <a:pt x="182705" y="215226"/>
                    </a:lnTo>
                    <a:lnTo>
                      <a:pt x="254214" y="215226"/>
                    </a:lnTo>
                    <a:lnTo>
                      <a:pt x="254214" y="654652"/>
                    </a:lnTo>
                    <a:close/>
                    <a:moveTo>
                      <a:pt x="154573" y="654652"/>
                    </a:moveTo>
                    <a:lnTo>
                      <a:pt x="83064" y="654652"/>
                    </a:lnTo>
                    <a:lnTo>
                      <a:pt x="83064" y="215226"/>
                    </a:lnTo>
                    <a:lnTo>
                      <a:pt x="154573" y="215226"/>
                    </a:lnTo>
                    <a:lnTo>
                      <a:pt x="154573" y="654652"/>
                    </a:lnTo>
                    <a:close/>
                    <a:moveTo>
                      <a:pt x="28214" y="597068"/>
                    </a:moveTo>
                    <a:lnTo>
                      <a:pt x="32850" y="178568"/>
                    </a:lnTo>
                    <a:lnTo>
                      <a:pt x="37094" y="182772"/>
                    </a:lnTo>
                    <a:lnTo>
                      <a:pt x="54932" y="205930"/>
                    </a:lnTo>
                    <a:lnTo>
                      <a:pt x="54932" y="627487"/>
                    </a:lnTo>
                    <a:lnTo>
                      <a:pt x="28214" y="597068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Graphic 25">
              <a:extLst>
                <a:ext uri="{FF2B5EF4-FFF2-40B4-BE49-F238E27FC236}">
                  <a16:creationId xmlns:a16="http://schemas.microsoft.com/office/drawing/2014/main" id="{FE7521B2-C360-49FF-B985-C10C589231F5}"/>
                </a:ext>
              </a:extLst>
            </p:cNvPr>
            <p:cNvGrpSpPr/>
            <p:nvPr/>
          </p:nvGrpSpPr>
          <p:grpSpPr>
            <a:xfrm>
              <a:off x="10835718" y="3513966"/>
              <a:ext cx="956893" cy="705107"/>
              <a:chOff x="12310556" y="4032950"/>
              <a:chExt cx="956893" cy="705107"/>
            </a:xfrm>
          </p:grpSpPr>
          <p:sp>
            <p:nvSpPr>
              <p:cNvPr id="57" name="Freeform 61">
                <a:extLst>
                  <a:ext uri="{FF2B5EF4-FFF2-40B4-BE49-F238E27FC236}">
                    <a16:creationId xmlns:a16="http://schemas.microsoft.com/office/drawing/2014/main" id="{94DF778D-CEBC-4CCF-AD43-943519A34277}"/>
                  </a:ext>
                </a:extLst>
              </p:cNvPr>
              <p:cNvSpPr/>
              <p:nvPr/>
            </p:nvSpPr>
            <p:spPr>
              <a:xfrm>
                <a:off x="12697421" y="4069300"/>
                <a:ext cx="189459" cy="654652"/>
              </a:xfrm>
              <a:custGeom>
                <a:avLst/>
                <a:gdLst>
                  <a:gd name="connsiteX0" fmla="*/ 4637 w 189459"/>
                  <a:gd name="connsiteY0" fmla="*/ 0 h 654652"/>
                  <a:gd name="connsiteX1" fmla="*/ 126830 w 189459"/>
                  <a:gd name="connsiteY1" fmla="*/ 0 h 654652"/>
                  <a:gd name="connsiteX2" fmla="*/ 189460 w 189459"/>
                  <a:gd name="connsiteY2" fmla="*/ 81442 h 654652"/>
                  <a:gd name="connsiteX3" fmla="*/ 189460 w 189459"/>
                  <a:gd name="connsiteY3" fmla="*/ 654653 h 654652"/>
                  <a:gd name="connsiteX4" fmla="*/ 67344 w 189459"/>
                  <a:gd name="connsiteY4" fmla="*/ 654653 h 654652"/>
                  <a:gd name="connsiteX5" fmla="*/ 0 w 189459"/>
                  <a:gd name="connsiteY5" fmla="*/ 573211 h 65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459" h="654652">
                    <a:moveTo>
                      <a:pt x="4637" y="0"/>
                    </a:moveTo>
                    <a:lnTo>
                      <a:pt x="126830" y="0"/>
                    </a:lnTo>
                    <a:lnTo>
                      <a:pt x="189460" y="81442"/>
                    </a:lnTo>
                    <a:lnTo>
                      <a:pt x="189460" y="654653"/>
                    </a:lnTo>
                    <a:lnTo>
                      <a:pt x="67344" y="654653"/>
                    </a:lnTo>
                    <a:lnTo>
                      <a:pt x="0" y="573211"/>
                    </a:lnTo>
                    <a:close/>
                  </a:path>
                </a:pathLst>
              </a:custGeom>
              <a:solidFill>
                <a:schemeClr val="accent2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62">
                <a:extLst>
                  <a:ext uri="{FF2B5EF4-FFF2-40B4-BE49-F238E27FC236}">
                    <a16:creationId xmlns:a16="http://schemas.microsoft.com/office/drawing/2014/main" id="{935BF87C-FA41-495A-A984-48B868D8FAC3}"/>
                  </a:ext>
                </a:extLst>
              </p:cNvPr>
              <p:cNvSpPr/>
              <p:nvPr/>
            </p:nvSpPr>
            <p:spPr>
              <a:xfrm>
                <a:off x="13068561" y="4069300"/>
                <a:ext cx="184823" cy="654652"/>
              </a:xfrm>
              <a:custGeom>
                <a:avLst/>
                <a:gdLst>
                  <a:gd name="connsiteX0" fmla="*/ 122193 w 184823"/>
                  <a:gd name="connsiteY0" fmla="*/ 0 h 654652"/>
                  <a:gd name="connsiteX1" fmla="*/ 184823 w 184823"/>
                  <a:gd name="connsiteY1" fmla="*/ 81442 h 654652"/>
                  <a:gd name="connsiteX2" fmla="*/ 184823 w 184823"/>
                  <a:gd name="connsiteY2" fmla="*/ 654653 h 654652"/>
                  <a:gd name="connsiteX3" fmla="*/ 62629 w 184823"/>
                  <a:gd name="connsiteY3" fmla="*/ 654653 h 654652"/>
                  <a:gd name="connsiteX4" fmla="*/ 62629 w 184823"/>
                  <a:gd name="connsiteY4" fmla="*/ 81442 h 654652"/>
                  <a:gd name="connsiteX5" fmla="*/ 0 w 184823"/>
                  <a:gd name="connsiteY5" fmla="*/ 0 h 65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823" h="654652">
                    <a:moveTo>
                      <a:pt x="122193" y="0"/>
                    </a:moveTo>
                    <a:lnTo>
                      <a:pt x="184823" y="81442"/>
                    </a:lnTo>
                    <a:lnTo>
                      <a:pt x="184823" y="654653"/>
                    </a:lnTo>
                    <a:lnTo>
                      <a:pt x="62629" y="654653"/>
                    </a:lnTo>
                    <a:lnTo>
                      <a:pt x="62629" y="814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63">
                <a:extLst>
                  <a:ext uri="{FF2B5EF4-FFF2-40B4-BE49-F238E27FC236}">
                    <a16:creationId xmlns:a16="http://schemas.microsoft.com/office/drawing/2014/main" id="{5F4F2DD7-E05C-4F40-B77E-DA5C3EC74E87}"/>
                  </a:ext>
                </a:extLst>
              </p:cNvPr>
              <p:cNvSpPr/>
              <p:nvPr/>
            </p:nvSpPr>
            <p:spPr>
              <a:xfrm>
                <a:off x="12324656" y="4047376"/>
                <a:ext cx="407813" cy="667540"/>
              </a:xfrm>
              <a:custGeom>
                <a:avLst/>
                <a:gdLst>
                  <a:gd name="connsiteX0" fmla="*/ 0 w 407813"/>
                  <a:gd name="connsiteY0" fmla="*/ 502732 h 667540"/>
                  <a:gd name="connsiteX1" fmla="*/ 258407 w 407813"/>
                  <a:gd name="connsiteY1" fmla="*/ 0 h 667540"/>
                  <a:gd name="connsiteX2" fmla="*/ 367344 w 407813"/>
                  <a:gd name="connsiteY2" fmla="*/ 56335 h 667540"/>
                  <a:gd name="connsiteX3" fmla="*/ 407813 w 407813"/>
                  <a:gd name="connsiteY3" fmla="*/ 159795 h 667540"/>
                  <a:gd name="connsiteX4" fmla="*/ 141808 w 407813"/>
                  <a:gd name="connsiteY4" fmla="*/ 667540 h 667540"/>
                  <a:gd name="connsiteX5" fmla="*/ 32886 w 407813"/>
                  <a:gd name="connsiteY5" fmla="*/ 609233 h 667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813" h="667540">
                    <a:moveTo>
                      <a:pt x="0" y="502732"/>
                    </a:moveTo>
                    <a:lnTo>
                      <a:pt x="258407" y="0"/>
                    </a:lnTo>
                    <a:lnTo>
                      <a:pt x="367344" y="56335"/>
                    </a:lnTo>
                    <a:lnTo>
                      <a:pt x="407813" y="159795"/>
                    </a:lnTo>
                    <a:lnTo>
                      <a:pt x="141808" y="667540"/>
                    </a:lnTo>
                    <a:lnTo>
                      <a:pt x="32886" y="609233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64">
                <a:extLst>
                  <a:ext uri="{FF2B5EF4-FFF2-40B4-BE49-F238E27FC236}">
                    <a16:creationId xmlns:a16="http://schemas.microsoft.com/office/drawing/2014/main" id="{93897369-857D-477C-9067-F136A4BEB77A}"/>
                  </a:ext>
                </a:extLst>
              </p:cNvPr>
              <p:cNvSpPr/>
              <p:nvPr/>
            </p:nvSpPr>
            <p:spPr>
              <a:xfrm>
                <a:off x="12946445" y="4069300"/>
                <a:ext cx="184744" cy="654652"/>
              </a:xfrm>
              <a:custGeom>
                <a:avLst/>
                <a:gdLst>
                  <a:gd name="connsiteX0" fmla="*/ 122116 w 184744"/>
                  <a:gd name="connsiteY0" fmla="*/ 0 h 654652"/>
                  <a:gd name="connsiteX1" fmla="*/ 184745 w 184744"/>
                  <a:gd name="connsiteY1" fmla="*/ 81442 h 654652"/>
                  <a:gd name="connsiteX2" fmla="*/ 184745 w 184744"/>
                  <a:gd name="connsiteY2" fmla="*/ 654653 h 654652"/>
                  <a:gd name="connsiteX3" fmla="*/ 62629 w 184744"/>
                  <a:gd name="connsiteY3" fmla="*/ 654653 h 654652"/>
                  <a:gd name="connsiteX4" fmla="*/ 62629 w 184744"/>
                  <a:gd name="connsiteY4" fmla="*/ 81442 h 654652"/>
                  <a:gd name="connsiteX5" fmla="*/ 0 w 184744"/>
                  <a:gd name="connsiteY5" fmla="*/ 0 h 65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744" h="654652">
                    <a:moveTo>
                      <a:pt x="122116" y="0"/>
                    </a:moveTo>
                    <a:lnTo>
                      <a:pt x="184745" y="81442"/>
                    </a:lnTo>
                    <a:lnTo>
                      <a:pt x="184745" y="654653"/>
                    </a:lnTo>
                    <a:lnTo>
                      <a:pt x="62629" y="654653"/>
                    </a:lnTo>
                    <a:lnTo>
                      <a:pt x="62629" y="814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5">
                <a:extLst>
                  <a:ext uri="{FF2B5EF4-FFF2-40B4-BE49-F238E27FC236}">
                    <a16:creationId xmlns:a16="http://schemas.microsoft.com/office/drawing/2014/main" id="{D2402BAB-8C76-491B-8146-D3364C3AC2B8}"/>
                  </a:ext>
                </a:extLst>
              </p:cNvPr>
              <p:cNvSpPr/>
              <p:nvPr/>
            </p:nvSpPr>
            <p:spPr>
              <a:xfrm>
                <a:off x="12822995" y="4073064"/>
                <a:ext cx="184823" cy="654644"/>
              </a:xfrm>
              <a:custGeom>
                <a:avLst/>
                <a:gdLst>
                  <a:gd name="connsiteX0" fmla="*/ 122193 w 184823"/>
                  <a:gd name="connsiteY0" fmla="*/ 0 h 654644"/>
                  <a:gd name="connsiteX1" fmla="*/ 184823 w 184823"/>
                  <a:gd name="connsiteY1" fmla="*/ 81434 h 654644"/>
                  <a:gd name="connsiteX2" fmla="*/ 184823 w 184823"/>
                  <a:gd name="connsiteY2" fmla="*/ 654645 h 654644"/>
                  <a:gd name="connsiteX3" fmla="*/ 62629 w 184823"/>
                  <a:gd name="connsiteY3" fmla="*/ 654645 h 654644"/>
                  <a:gd name="connsiteX4" fmla="*/ 62629 w 184823"/>
                  <a:gd name="connsiteY4" fmla="*/ 81434 h 654644"/>
                  <a:gd name="connsiteX5" fmla="*/ 0 w 184823"/>
                  <a:gd name="connsiteY5" fmla="*/ 0 h 654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823" h="654644">
                    <a:moveTo>
                      <a:pt x="122193" y="0"/>
                    </a:moveTo>
                    <a:lnTo>
                      <a:pt x="184823" y="81434"/>
                    </a:lnTo>
                    <a:lnTo>
                      <a:pt x="184823" y="654645"/>
                    </a:lnTo>
                    <a:lnTo>
                      <a:pt x="62629" y="654645"/>
                    </a:lnTo>
                    <a:lnTo>
                      <a:pt x="62629" y="814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6">
                <a:extLst>
                  <a:ext uri="{FF2B5EF4-FFF2-40B4-BE49-F238E27FC236}">
                    <a16:creationId xmlns:a16="http://schemas.microsoft.com/office/drawing/2014/main" id="{C8779CF2-D6E9-40C2-A12A-3CF16A11E7DE}"/>
                  </a:ext>
                </a:extLst>
              </p:cNvPr>
              <p:cNvSpPr/>
              <p:nvPr/>
            </p:nvSpPr>
            <p:spPr>
              <a:xfrm>
                <a:off x="12310556" y="4032950"/>
                <a:ext cx="956893" cy="705107"/>
              </a:xfrm>
              <a:custGeom>
                <a:avLst/>
                <a:gdLst>
                  <a:gd name="connsiteX0" fmla="*/ 631 w 956893"/>
                  <a:gd name="connsiteY0" fmla="*/ 521322 h 705107"/>
                  <a:gd name="connsiteX1" fmla="*/ 33517 w 956893"/>
                  <a:gd name="connsiteY1" fmla="*/ 627823 h 705107"/>
                  <a:gd name="connsiteX2" fmla="*/ 34483 w 956893"/>
                  <a:gd name="connsiteY2" fmla="*/ 630133 h 705107"/>
                  <a:gd name="connsiteX3" fmla="*/ 41155 w 956893"/>
                  <a:gd name="connsiteY3" fmla="*/ 637764 h 705107"/>
                  <a:gd name="connsiteX4" fmla="*/ 149361 w 956893"/>
                  <a:gd name="connsiteY4" fmla="*/ 694460 h 705107"/>
                  <a:gd name="connsiteX5" fmla="*/ 155907 w 956893"/>
                  <a:gd name="connsiteY5" fmla="*/ 696071 h 705107"/>
                  <a:gd name="connsiteX6" fmla="*/ 160111 w 956893"/>
                  <a:gd name="connsiteY6" fmla="*/ 695427 h 705107"/>
                  <a:gd name="connsiteX7" fmla="*/ 168394 w 956893"/>
                  <a:gd name="connsiteY7" fmla="*/ 688512 h 705107"/>
                  <a:gd name="connsiteX8" fmla="*/ 376335 w 956893"/>
                  <a:gd name="connsiteY8" fmla="*/ 291716 h 705107"/>
                  <a:gd name="connsiteX9" fmla="*/ 372721 w 956893"/>
                  <a:gd name="connsiteY9" fmla="*/ 609420 h 705107"/>
                  <a:gd name="connsiteX10" fmla="*/ 376257 w 956893"/>
                  <a:gd name="connsiteY10" fmla="*/ 618873 h 705107"/>
                  <a:gd name="connsiteX11" fmla="*/ 440144 w 956893"/>
                  <a:gd name="connsiteY11" fmla="*/ 691663 h 705107"/>
                  <a:gd name="connsiteX12" fmla="*/ 454209 w 956893"/>
                  <a:gd name="connsiteY12" fmla="*/ 705108 h 705107"/>
                  <a:gd name="connsiteX13" fmla="*/ 942828 w 956893"/>
                  <a:gd name="connsiteY13" fmla="*/ 705108 h 705107"/>
                  <a:gd name="connsiteX14" fmla="*/ 956893 w 956893"/>
                  <a:gd name="connsiteY14" fmla="*/ 691010 h 705107"/>
                  <a:gd name="connsiteX15" fmla="*/ 956893 w 956893"/>
                  <a:gd name="connsiteY15" fmla="*/ 117799 h 705107"/>
                  <a:gd name="connsiteX16" fmla="*/ 956815 w 956893"/>
                  <a:gd name="connsiteY16" fmla="*/ 116471 h 705107"/>
                  <a:gd name="connsiteX17" fmla="*/ 956815 w 956893"/>
                  <a:gd name="connsiteY17" fmla="*/ 116401 h 705107"/>
                  <a:gd name="connsiteX18" fmla="*/ 956580 w 956893"/>
                  <a:gd name="connsiteY18" fmla="*/ 114648 h 705107"/>
                  <a:gd name="connsiteX19" fmla="*/ 956422 w 956893"/>
                  <a:gd name="connsiteY19" fmla="*/ 114279 h 705107"/>
                  <a:gd name="connsiteX20" fmla="*/ 956029 w 956893"/>
                  <a:gd name="connsiteY20" fmla="*/ 112849 h 705107"/>
                  <a:gd name="connsiteX21" fmla="*/ 955872 w 956893"/>
                  <a:gd name="connsiteY21" fmla="*/ 112550 h 705107"/>
                  <a:gd name="connsiteX22" fmla="*/ 955165 w 956893"/>
                  <a:gd name="connsiteY22" fmla="*/ 110939 h 705107"/>
                  <a:gd name="connsiteX23" fmla="*/ 955008 w 956893"/>
                  <a:gd name="connsiteY23" fmla="*/ 110712 h 705107"/>
                  <a:gd name="connsiteX24" fmla="*/ 954143 w 956893"/>
                  <a:gd name="connsiteY24" fmla="*/ 109415 h 705107"/>
                  <a:gd name="connsiteX25" fmla="*/ 953986 w 956893"/>
                  <a:gd name="connsiteY25" fmla="*/ 109210 h 705107"/>
                  <a:gd name="connsiteX26" fmla="*/ 891357 w 956893"/>
                  <a:gd name="connsiteY26" fmla="*/ 27769 h 705107"/>
                  <a:gd name="connsiteX27" fmla="*/ 880198 w 956893"/>
                  <a:gd name="connsiteY27" fmla="*/ 22268 h 705107"/>
                  <a:gd name="connsiteX28" fmla="*/ 391580 w 956893"/>
                  <a:gd name="connsiteY28" fmla="*/ 22268 h 705107"/>
                  <a:gd name="connsiteX29" fmla="*/ 378928 w 956893"/>
                  <a:gd name="connsiteY29" fmla="*/ 30134 h 705107"/>
                  <a:gd name="connsiteX30" fmla="*/ 379871 w 956893"/>
                  <a:gd name="connsiteY30" fmla="*/ 44176 h 705107"/>
                  <a:gd name="connsiteX31" fmla="*/ 379007 w 956893"/>
                  <a:gd name="connsiteY31" fmla="*/ 48734 h 705107"/>
                  <a:gd name="connsiteX32" fmla="*/ 378928 w 956893"/>
                  <a:gd name="connsiteY32" fmla="*/ 53567 h 705107"/>
                  <a:gd name="connsiteX33" fmla="*/ 279759 w 956893"/>
                  <a:gd name="connsiteY33" fmla="*/ 1593 h 705107"/>
                  <a:gd name="connsiteX34" fmla="*/ 266550 w 956893"/>
                  <a:gd name="connsiteY34" fmla="*/ 1704 h 705107"/>
                  <a:gd name="connsiteX35" fmla="*/ 259972 w 956893"/>
                  <a:gd name="connsiteY35" fmla="*/ 7990 h 705107"/>
                  <a:gd name="connsiteX36" fmla="*/ 1558 w 956893"/>
                  <a:gd name="connsiteY36" fmla="*/ 510721 h 705107"/>
                  <a:gd name="connsiteX37" fmla="*/ 631 w 956893"/>
                  <a:gd name="connsiteY37" fmla="*/ 521322 h 705107"/>
                  <a:gd name="connsiteX38" fmla="*/ 370206 w 956893"/>
                  <a:gd name="connsiteY38" fmla="*/ 80803 h 705107"/>
                  <a:gd name="connsiteX39" fmla="*/ 395038 w 956893"/>
                  <a:gd name="connsiteY39" fmla="*/ 144226 h 705107"/>
                  <a:gd name="connsiteX40" fmla="*/ 371778 w 956893"/>
                  <a:gd name="connsiteY40" fmla="*/ 132023 h 705107"/>
                  <a:gd name="connsiteX41" fmla="*/ 324943 w 956893"/>
                  <a:gd name="connsiteY41" fmla="*/ 107489 h 705107"/>
                  <a:gd name="connsiteX42" fmla="*/ 300112 w 956893"/>
                  <a:gd name="connsiteY42" fmla="*/ 44067 h 705107"/>
                  <a:gd name="connsiteX43" fmla="*/ 370206 w 956893"/>
                  <a:gd name="connsiteY43" fmla="*/ 80803 h 705107"/>
                  <a:gd name="connsiteX44" fmla="*/ 420184 w 956893"/>
                  <a:gd name="connsiteY44" fmla="*/ 50448 h 705107"/>
                  <a:gd name="connsiteX45" fmla="*/ 506780 w 956893"/>
                  <a:gd name="connsiteY45" fmla="*/ 50448 h 705107"/>
                  <a:gd name="connsiteX46" fmla="*/ 529490 w 956893"/>
                  <a:gd name="connsiteY46" fmla="*/ 80033 h 705107"/>
                  <a:gd name="connsiteX47" fmla="*/ 547721 w 956893"/>
                  <a:gd name="connsiteY47" fmla="*/ 103702 h 705107"/>
                  <a:gd name="connsiteX48" fmla="*/ 461125 w 956893"/>
                  <a:gd name="connsiteY48" fmla="*/ 103702 h 705107"/>
                  <a:gd name="connsiteX49" fmla="*/ 420184 w 956893"/>
                  <a:gd name="connsiteY49" fmla="*/ 50448 h 705107"/>
                  <a:gd name="connsiteX50" fmla="*/ 792030 w 956893"/>
                  <a:gd name="connsiteY50" fmla="*/ 103694 h 705107"/>
                  <a:gd name="connsiteX51" fmla="*/ 705433 w 956893"/>
                  <a:gd name="connsiteY51" fmla="*/ 103694 h 705107"/>
                  <a:gd name="connsiteX52" fmla="*/ 682645 w 956893"/>
                  <a:gd name="connsiteY52" fmla="*/ 74108 h 705107"/>
                  <a:gd name="connsiteX53" fmla="*/ 664493 w 956893"/>
                  <a:gd name="connsiteY53" fmla="*/ 50439 h 705107"/>
                  <a:gd name="connsiteX54" fmla="*/ 751090 w 956893"/>
                  <a:gd name="connsiteY54" fmla="*/ 50439 h 705107"/>
                  <a:gd name="connsiteX55" fmla="*/ 773800 w 956893"/>
                  <a:gd name="connsiteY55" fmla="*/ 80025 h 705107"/>
                  <a:gd name="connsiteX56" fmla="*/ 792030 w 956893"/>
                  <a:gd name="connsiteY56" fmla="*/ 103694 h 705107"/>
                  <a:gd name="connsiteX57" fmla="*/ 669836 w 956893"/>
                  <a:gd name="connsiteY57" fmla="*/ 103694 h 705107"/>
                  <a:gd name="connsiteX58" fmla="*/ 583319 w 956893"/>
                  <a:gd name="connsiteY58" fmla="*/ 103694 h 705107"/>
                  <a:gd name="connsiteX59" fmla="*/ 560530 w 956893"/>
                  <a:gd name="connsiteY59" fmla="*/ 74108 h 705107"/>
                  <a:gd name="connsiteX60" fmla="*/ 542299 w 956893"/>
                  <a:gd name="connsiteY60" fmla="*/ 50439 h 705107"/>
                  <a:gd name="connsiteX61" fmla="*/ 628895 w 956893"/>
                  <a:gd name="connsiteY61" fmla="*/ 50439 h 705107"/>
                  <a:gd name="connsiteX62" fmla="*/ 651684 w 956893"/>
                  <a:gd name="connsiteY62" fmla="*/ 80025 h 705107"/>
                  <a:gd name="connsiteX63" fmla="*/ 669836 w 956893"/>
                  <a:gd name="connsiteY63" fmla="*/ 103694 h 705107"/>
                  <a:gd name="connsiteX64" fmla="*/ 914224 w 956893"/>
                  <a:gd name="connsiteY64" fmla="*/ 103694 h 705107"/>
                  <a:gd name="connsiteX65" fmla="*/ 827628 w 956893"/>
                  <a:gd name="connsiteY65" fmla="*/ 103694 h 705107"/>
                  <a:gd name="connsiteX66" fmla="*/ 804839 w 956893"/>
                  <a:gd name="connsiteY66" fmla="*/ 74108 h 705107"/>
                  <a:gd name="connsiteX67" fmla="*/ 786609 w 956893"/>
                  <a:gd name="connsiteY67" fmla="*/ 50439 h 705107"/>
                  <a:gd name="connsiteX68" fmla="*/ 873204 w 956893"/>
                  <a:gd name="connsiteY68" fmla="*/ 50439 h 705107"/>
                  <a:gd name="connsiteX69" fmla="*/ 914224 w 956893"/>
                  <a:gd name="connsiteY69" fmla="*/ 103694 h 705107"/>
                  <a:gd name="connsiteX70" fmla="*/ 928762 w 956893"/>
                  <a:gd name="connsiteY70" fmla="*/ 676905 h 705107"/>
                  <a:gd name="connsiteX71" fmla="*/ 834779 w 956893"/>
                  <a:gd name="connsiteY71" fmla="*/ 676905 h 705107"/>
                  <a:gd name="connsiteX72" fmla="*/ 834779 w 956893"/>
                  <a:gd name="connsiteY72" fmla="*/ 131889 h 705107"/>
                  <a:gd name="connsiteX73" fmla="*/ 928762 w 956893"/>
                  <a:gd name="connsiteY73" fmla="*/ 131889 h 705107"/>
                  <a:gd name="connsiteX74" fmla="*/ 928762 w 956893"/>
                  <a:gd name="connsiteY74" fmla="*/ 676905 h 705107"/>
                  <a:gd name="connsiteX75" fmla="*/ 806567 w 956893"/>
                  <a:gd name="connsiteY75" fmla="*/ 676905 h 705107"/>
                  <a:gd name="connsiteX76" fmla="*/ 712585 w 956893"/>
                  <a:gd name="connsiteY76" fmla="*/ 676905 h 705107"/>
                  <a:gd name="connsiteX77" fmla="*/ 712585 w 956893"/>
                  <a:gd name="connsiteY77" fmla="*/ 131889 h 705107"/>
                  <a:gd name="connsiteX78" fmla="*/ 806567 w 956893"/>
                  <a:gd name="connsiteY78" fmla="*/ 131889 h 705107"/>
                  <a:gd name="connsiteX79" fmla="*/ 806567 w 956893"/>
                  <a:gd name="connsiteY79" fmla="*/ 676905 h 705107"/>
                  <a:gd name="connsiteX80" fmla="*/ 684374 w 956893"/>
                  <a:gd name="connsiteY80" fmla="*/ 676905 h 705107"/>
                  <a:gd name="connsiteX81" fmla="*/ 590469 w 956893"/>
                  <a:gd name="connsiteY81" fmla="*/ 676905 h 705107"/>
                  <a:gd name="connsiteX82" fmla="*/ 590469 w 956893"/>
                  <a:gd name="connsiteY82" fmla="*/ 131889 h 705107"/>
                  <a:gd name="connsiteX83" fmla="*/ 684374 w 956893"/>
                  <a:gd name="connsiteY83" fmla="*/ 131889 h 705107"/>
                  <a:gd name="connsiteX84" fmla="*/ 684374 w 956893"/>
                  <a:gd name="connsiteY84" fmla="*/ 676905 h 705107"/>
                  <a:gd name="connsiteX85" fmla="*/ 562259 w 956893"/>
                  <a:gd name="connsiteY85" fmla="*/ 676905 h 705107"/>
                  <a:gd name="connsiteX86" fmla="*/ 468275 w 956893"/>
                  <a:gd name="connsiteY86" fmla="*/ 676905 h 705107"/>
                  <a:gd name="connsiteX87" fmla="*/ 468275 w 956893"/>
                  <a:gd name="connsiteY87" fmla="*/ 131889 h 705107"/>
                  <a:gd name="connsiteX88" fmla="*/ 562259 w 956893"/>
                  <a:gd name="connsiteY88" fmla="*/ 131889 h 705107"/>
                  <a:gd name="connsiteX89" fmla="*/ 562259 w 956893"/>
                  <a:gd name="connsiteY89" fmla="*/ 676905 h 705107"/>
                  <a:gd name="connsiteX90" fmla="*/ 405096 w 956893"/>
                  <a:gd name="connsiteY90" fmla="*/ 236724 h 705107"/>
                  <a:gd name="connsiteX91" fmla="*/ 434407 w 956893"/>
                  <a:gd name="connsiteY91" fmla="*/ 180767 h 705107"/>
                  <a:gd name="connsiteX92" fmla="*/ 434957 w 956893"/>
                  <a:gd name="connsiteY92" fmla="*/ 179541 h 705107"/>
                  <a:gd name="connsiteX93" fmla="*/ 435036 w 956893"/>
                  <a:gd name="connsiteY93" fmla="*/ 179485 h 705107"/>
                  <a:gd name="connsiteX94" fmla="*/ 435586 w 956893"/>
                  <a:gd name="connsiteY94" fmla="*/ 177662 h 705107"/>
                  <a:gd name="connsiteX95" fmla="*/ 435664 w 956893"/>
                  <a:gd name="connsiteY95" fmla="*/ 177301 h 705107"/>
                  <a:gd name="connsiteX96" fmla="*/ 435979 w 956893"/>
                  <a:gd name="connsiteY96" fmla="*/ 173506 h 705107"/>
                  <a:gd name="connsiteX97" fmla="*/ 435979 w 956893"/>
                  <a:gd name="connsiteY97" fmla="*/ 173105 h 705107"/>
                  <a:gd name="connsiteX98" fmla="*/ 435743 w 956893"/>
                  <a:gd name="connsiteY98" fmla="*/ 171243 h 705107"/>
                  <a:gd name="connsiteX99" fmla="*/ 435664 w 956893"/>
                  <a:gd name="connsiteY99" fmla="*/ 171007 h 705107"/>
                  <a:gd name="connsiteX100" fmla="*/ 435114 w 956893"/>
                  <a:gd name="connsiteY100" fmla="*/ 169318 h 705107"/>
                  <a:gd name="connsiteX101" fmla="*/ 435036 w 956893"/>
                  <a:gd name="connsiteY101" fmla="*/ 169097 h 705107"/>
                  <a:gd name="connsiteX102" fmla="*/ 406668 w 956893"/>
                  <a:gd name="connsiteY102" fmla="*/ 96591 h 705107"/>
                  <a:gd name="connsiteX103" fmla="*/ 406825 w 956893"/>
                  <a:gd name="connsiteY103" fmla="*/ 82556 h 705107"/>
                  <a:gd name="connsiteX104" fmla="*/ 417433 w 956893"/>
                  <a:gd name="connsiteY104" fmla="*/ 93196 h 705107"/>
                  <a:gd name="connsiteX105" fmla="*/ 440065 w 956893"/>
                  <a:gd name="connsiteY105" fmla="*/ 122601 h 705107"/>
                  <a:gd name="connsiteX106" fmla="*/ 440065 w 956893"/>
                  <a:gd name="connsiteY106" fmla="*/ 648883 h 705107"/>
                  <a:gd name="connsiteX107" fmla="*/ 401010 w 956893"/>
                  <a:gd name="connsiteY107" fmla="*/ 604335 h 705107"/>
                  <a:gd name="connsiteX108" fmla="*/ 405096 w 956893"/>
                  <a:gd name="connsiteY108" fmla="*/ 236724 h 705107"/>
                  <a:gd name="connsiteX109" fmla="*/ 66733 w 956893"/>
                  <a:gd name="connsiteY109" fmla="*/ 619329 h 705107"/>
                  <a:gd name="connsiteX110" fmla="*/ 319678 w 956893"/>
                  <a:gd name="connsiteY110" fmla="*/ 136557 h 705107"/>
                  <a:gd name="connsiteX111" fmla="*/ 392759 w 956893"/>
                  <a:gd name="connsiteY111" fmla="*/ 174865 h 705107"/>
                  <a:gd name="connsiteX112" fmla="*/ 402896 w 956893"/>
                  <a:gd name="connsiteY112" fmla="*/ 180169 h 705107"/>
                  <a:gd name="connsiteX113" fmla="*/ 149967 w 956893"/>
                  <a:gd name="connsiteY113" fmla="*/ 662941 h 705107"/>
                  <a:gd name="connsiteX114" fmla="*/ 66733 w 956893"/>
                  <a:gd name="connsiteY114" fmla="*/ 619329 h 705107"/>
                  <a:gd name="connsiteX115" fmla="*/ 29258 w 956893"/>
                  <a:gd name="connsiteY115" fmla="*/ 518493 h 705107"/>
                  <a:gd name="connsiteX116" fmla="*/ 268703 w 956893"/>
                  <a:gd name="connsiteY116" fmla="*/ 52671 h 705107"/>
                  <a:gd name="connsiteX117" fmla="*/ 290855 w 956893"/>
                  <a:gd name="connsiteY117" fmla="*/ 130789 h 705107"/>
                  <a:gd name="connsiteX118" fmla="*/ 50404 w 956893"/>
                  <a:gd name="connsiteY118" fmla="*/ 586953 h 705107"/>
                  <a:gd name="connsiteX119" fmla="*/ 29258 w 956893"/>
                  <a:gd name="connsiteY119" fmla="*/ 518493 h 705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956893" h="705107">
                    <a:moveTo>
                      <a:pt x="631" y="521322"/>
                    </a:moveTo>
                    <a:lnTo>
                      <a:pt x="33517" y="627823"/>
                    </a:lnTo>
                    <a:cubicBezTo>
                      <a:pt x="33768" y="628633"/>
                      <a:pt x="34106" y="629395"/>
                      <a:pt x="34483" y="630133"/>
                    </a:cubicBezTo>
                    <a:cubicBezTo>
                      <a:pt x="35646" y="633300"/>
                      <a:pt x="37933" y="636074"/>
                      <a:pt x="41155" y="637764"/>
                    </a:cubicBezTo>
                    <a:lnTo>
                      <a:pt x="149361" y="694460"/>
                    </a:lnTo>
                    <a:cubicBezTo>
                      <a:pt x="151396" y="695529"/>
                      <a:pt x="153644" y="696071"/>
                      <a:pt x="155907" y="696071"/>
                    </a:cubicBezTo>
                    <a:cubicBezTo>
                      <a:pt x="157322" y="696071"/>
                      <a:pt x="158736" y="695859"/>
                      <a:pt x="160111" y="695427"/>
                    </a:cubicBezTo>
                    <a:cubicBezTo>
                      <a:pt x="163679" y="694311"/>
                      <a:pt x="166657" y="691828"/>
                      <a:pt x="168394" y="688512"/>
                    </a:cubicBezTo>
                    <a:lnTo>
                      <a:pt x="376335" y="291716"/>
                    </a:lnTo>
                    <a:lnTo>
                      <a:pt x="372721" y="609420"/>
                    </a:lnTo>
                    <a:cubicBezTo>
                      <a:pt x="372721" y="612893"/>
                      <a:pt x="373978" y="616264"/>
                      <a:pt x="376257" y="618873"/>
                    </a:cubicBezTo>
                    <a:lnTo>
                      <a:pt x="440144" y="691663"/>
                    </a:lnTo>
                    <a:cubicBezTo>
                      <a:pt x="440458" y="699143"/>
                      <a:pt x="446587" y="705108"/>
                      <a:pt x="454209" y="705108"/>
                    </a:cubicBezTo>
                    <a:lnTo>
                      <a:pt x="942828" y="705108"/>
                    </a:lnTo>
                    <a:cubicBezTo>
                      <a:pt x="950608" y="705108"/>
                      <a:pt x="956893" y="698798"/>
                      <a:pt x="956893" y="691010"/>
                    </a:cubicBezTo>
                    <a:lnTo>
                      <a:pt x="956893" y="117799"/>
                    </a:lnTo>
                    <a:cubicBezTo>
                      <a:pt x="956893" y="117351"/>
                      <a:pt x="956893" y="116903"/>
                      <a:pt x="956815" y="116471"/>
                    </a:cubicBezTo>
                    <a:cubicBezTo>
                      <a:pt x="956815" y="116448"/>
                      <a:pt x="956815" y="116424"/>
                      <a:pt x="956815" y="116401"/>
                    </a:cubicBezTo>
                    <a:cubicBezTo>
                      <a:pt x="956815" y="115803"/>
                      <a:pt x="956657" y="115222"/>
                      <a:pt x="956580" y="114648"/>
                    </a:cubicBezTo>
                    <a:cubicBezTo>
                      <a:pt x="956501" y="114523"/>
                      <a:pt x="956501" y="114405"/>
                      <a:pt x="956422" y="114279"/>
                    </a:cubicBezTo>
                    <a:cubicBezTo>
                      <a:pt x="956344" y="113792"/>
                      <a:pt x="956186" y="113313"/>
                      <a:pt x="956029" y="112849"/>
                    </a:cubicBezTo>
                    <a:cubicBezTo>
                      <a:pt x="955951" y="112747"/>
                      <a:pt x="955951" y="112652"/>
                      <a:pt x="955872" y="112550"/>
                    </a:cubicBezTo>
                    <a:cubicBezTo>
                      <a:pt x="955636" y="111992"/>
                      <a:pt x="955401" y="111458"/>
                      <a:pt x="955165" y="110939"/>
                    </a:cubicBezTo>
                    <a:cubicBezTo>
                      <a:pt x="955086" y="110861"/>
                      <a:pt x="955008" y="110790"/>
                      <a:pt x="955008" y="110712"/>
                    </a:cubicBezTo>
                    <a:cubicBezTo>
                      <a:pt x="954693" y="110264"/>
                      <a:pt x="954458" y="109831"/>
                      <a:pt x="954143" y="109415"/>
                    </a:cubicBezTo>
                    <a:cubicBezTo>
                      <a:pt x="954065" y="109344"/>
                      <a:pt x="954065" y="109273"/>
                      <a:pt x="953986" y="109210"/>
                    </a:cubicBezTo>
                    <a:lnTo>
                      <a:pt x="891357" y="27769"/>
                    </a:lnTo>
                    <a:cubicBezTo>
                      <a:pt x="888685" y="24303"/>
                      <a:pt x="884520" y="22268"/>
                      <a:pt x="880198" y="22268"/>
                    </a:cubicBezTo>
                    <a:lnTo>
                      <a:pt x="391580" y="22268"/>
                    </a:lnTo>
                    <a:cubicBezTo>
                      <a:pt x="386158" y="22268"/>
                      <a:pt x="381286" y="25317"/>
                      <a:pt x="378928" y="30134"/>
                    </a:cubicBezTo>
                    <a:cubicBezTo>
                      <a:pt x="376650" y="34668"/>
                      <a:pt x="377043" y="40012"/>
                      <a:pt x="379871" y="44176"/>
                    </a:cubicBezTo>
                    <a:cubicBezTo>
                      <a:pt x="379321" y="45623"/>
                      <a:pt x="379007" y="47147"/>
                      <a:pt x="379007" y="48734"/>
                    </a:cubicBezTo>
                    <a:lnTo>
                      <a:pt x="378928" y="53567"/>
                    </a:lnTo>
                    <a:lnTo>
                      <a:pt x="279759" y="1593"/>
                    </a:lnTo>
                    <a:cubicBezTo>
                      <a:pt x="275555" y="-614"/>
                      <a:pt x="270612" y="-481"/>
                      <a:pt x="266550" y="1704"/>
                    </a:cubicBezTo>
                    <a:cubicBezTo>
                      <a:pt x="263783" y="3000"/>
                      <a:pt x="261434" y="5153"/>
                      <a:pt x="259972" y="7990"/>
                    </a:cubicBezTo>
                    <a:lnTo>
                      <a:pt x="1558" y="510721"/>
                    </a:lnTo>
                    <a:cubicBezTo>
                      <a:pt x="-124" y="513991"/>
                      <a:pt x="-462" y="517802"/>
                      <a:pt x="631" y="521322"/>
                    </a:cubicBezTo>
                    <a:close/>
                    <a:moveTo>
                      <a:pt x="370206" y="80803"/>
                    </a:moveTo>
                    <a:lnTo>
                      <a:pt x="395038" y="144226"/>
                    </a:lnTo>
                    <a:lnTo>
                      <a:pt x="371778" y="132023"/>
                    </a:lnTo>
                    <a:lnTo>
                      <a:pt x="324943" y="107489"/>
                    </a:lnTo>
                    <a:lnTo>
                      <a:pt x="300112" y="44067"/>
                    </a:lnTo>
                    <a:lnTo>
                      <a:pt x="370206" y="80803"/>
                    </a:lnTo>
                    <a:close/>
                    <a:moveTo>
                      <a:pt x="420184" y="50448"/>
                    </a:moveTo>
                    <a:lnTo>
                      <a:pt x="506780" y="50448"/>
                    </a:lnTo>
                    <a:lnTo>
                      <a:pt x="529490" y="80033"/>
                    </a:lnTo>
                    <a:lnTo>
                      <a:pt x="547721" y="103702"/>
                    </a:lnTo>
                    <a:lnTo>
                      <a:pt x="461125" y="103702"/>
                    </a:lnTo>
                    <a:lnTo>
                      <a:pt x="420184" y="50448"/>
                    </a:lnTo>
                    <a:close/>
                    <a:moveTo>
                      <a:pt x="792030" y="103694"/>
                    </a:moveTo>
                    <a:lnTo>
                      <a:pt x="705433" y="103694"/>
                    </a:lnTo>
                    <a:lnTo>
                      <a:pt x="682645" y="74108"/>
                    </a:lnTo>
                    <a:lnTo>
                      <a:pt x="664493" y="50439"/>
                    </a:lnTo>
                    <a:lnTo>
                      <a:pt x="751090" y="50439"/>
                    </a:lnTo>
                    <a:lnTo>
                      <a:pt x="773800" y="80025"/>
                    </a:lnTo>
                    <a:lnTo>
                      <a:pt x="792030" y="103694"/>
                    </a:lnTo>
                    <a:close/>
                    <a:moveTo>
                      <a:pt x="669836" y="103694"/>
                    </a:moveTo>
                    <a:lnTo>
                      <a:pt x="583319" y="103694"/>
                    </a:lnTo>
                    <a:lnTo>
                      <a:pt x="560530" y="74108"/>
                    </a:lnTo>
                    <a:lnTo>
                      <a:pt x="542299" y="50439"/>
                    </a:lnTo>
                    <a:lnTo>
                      <a:pt x="628895" y="50439"/>
                    </a:lnTo>
                    <a:lnTo>
                      <a:pt x="651684" y="80025"/>
                    </a:lnTo>
                    <a:lnTo>
                      <a:pt x="669836" y="103694"/>
                    </a:lnTo>
                    <a:close/>
                    <a:moveTo>
                      <a:pt x="914224" y="103694"/>
                    </a:moveTo>
                    <a:lnTo>
                      <a:pt x="827628" y="103694"/>
                    </a:lnTo>
                    <a:lnTo>
                      <a:pt x="804839" y="74108"/>
                    </a:lnTo>
                    <a:lnTo>
                      <a:pt x="786609" y="50439"/>
                    </a:lnTo>
                    <a:lnTo>
                      <a:pt x="873204" y="50439"/>
                    </a:lnTo>
                    <a:lnTo>
                      <a:pt x="914224" y="103694"/>
                    </a:lnTo>
                    <a:close/>
                    <a:moveTo>
                      <a:pt x="928762" y="676905"/>
                    </a:moveTo>
                    <a:lnTo>
                      <a:pt x="834779" y="676905"/>
                    </a:lnTo>
                    <a:lnTo>
                      <a:pt x="834779" y="131889"/>
                    </a:lnTo>
                    <a:lnTo>
                      <a:pt x="928762" y="131889"/>
                    </a:lnTo>
                    <a:lnTo>
                      <a:pt x="928762" y="676905"/>
                    </a:lnTo>
                    <a:close/>
                    <a:moveTo>
                      <a:pt x="806567" y="676905"/>
                    </a:moveTo>
                    <a:lnTo>
                      <a:pt x="712585" y="676905"/>
                    </a:lnTo>
                    <a:lnTo>
                      <a:pt x="712585" y="131889"/>
                    </a:lnTo>
                    <a:lnTo>
                      <a:pt x="806567" y="131889"/>
                    </a:lnTo>
                    <a:lnTo>
                      <a:pt x="806567" y="676905"/>
                    </a:lnTo>
                    <a:close/>
                    <a:moveTo>
                      <a:pt x="684374" y="676905"/>
                    </a:moveTo>
                    <a:lnTo>
                      <a:pt x="590469" y="676905"/>
                    </a:lnTo>
                    <a:lnTo>
                      <a:pt x="590469" y="131889"/>
                    </a:lnTo>
                    <a:lnTo>
                      <a:pt x="684374" y="131889"/>
                    </a:lnTo>
                    <a:lnTo>
                      <a:pt x="684374" y="676905"/>
                    </a:lnTo>
                    <a:close/>
                    <a:moveTo>
                      <a:pt x="562259" y="676905"/>
                    </a:moveTo>
                    <a:lnTo>
                      <a:pt x="468275" y="676905"/>
                    </a:lnTo>
                    <a:lnTo>
                      <a:pt x="468275" y="131889"/>
                    </a:lnTo>
                    <a:lnTo>
                      <a:pt x="562259" y="131889"/>
                    </a:lnTo>
                    <a:lnTo>
                      <a:pt x="562259" y="676905"/>
                    </a:lnTo>
                    <a:close/>
                    <a:moveTo>
                      <a:pt x="405096" y="236724"/>
                    </a:moveTo>
                    <a:lnTo>
                      <a:pt x="434407" y="180767"/>
                    </a:lnTo>
                    <a:cubicBezTo>
                      <a:pt x="434643" y="180366"/>
                      <a:pt x="434800" y="179949"/>
                      <a:pt x="434957" y="179541"/>
                    </a:cubicBezTo>
                    <a:cubicBezTo>
                      <a:pt x="434957" y="179517"/>
                      <a:pt x="435036" y="179501"/>
                      <a:pt x="435036" y="179485"/>
                    </a:cubicBezTo>
                    <a:cubicBezTo>
                      <a:pt x="435271" y="178888"/>
                      <a:pt x="435428" y="178275"/>
                      <a:pt x="435586" y="177662"/>
                    </a:cubicBezTo>
                    <a:cubicBezTo>
                      <a:pt x="435664" y="177545"/>
                      <a:pt x="435664" y="177419"/>
                      <a:pt x="435664" y="177301"/>
                    </a:cubicBezTo>
                    <a:cubicBezTo>
                      <a:pt x="435979" y="176036"/>
                      <a:pt x="436057" y="174763"/>
                      <a:pt x="435979" y="173506"/>
                    </a:cubicBezTo>
                    <a:cubicBezTo>
                      <a:pt x="435979" y="173372"/>
                      <a:pt x="435979" y="173238"/>
                      <a:pt x="435979" y="173105"/>
                    </a:cubicBezTo>
                    <a:cubicBezTo>
                      <a:pt x="435900" y="172476"/>
                      <a:pt x="435821" y="171856"/>
                      <a:pt x="435743" y="171243"/>
                    </a:cubicBezTo>
                    <a:cubicBezTo>
                      <a:pt x="435664" y="171164"/>
                      <a:pt x="435664" y="171085"/>
                      <a:pt x="435664" y="171007"/>
                    </a:cubicBezTo>
                    <a:cubicBezTo>
                      <a:pt x="435507" y="170433"/>
                      <a:pt x="435350" y="169867"/>
                      <a:pt x="435114" y="169318"/>
                    </a:cubicBezTo>
                    <a:cubicBezTo>
                      <a:pt x="435114" y="169247"/>
                      <a:pt x="435114" y="169168"/>
                      <a:pt x="435036" y="169097"/>
                    </a:cubicBezTo>
                    <a:lnTo>
                      <a:pt x="406668" y="96591"/>
                    </a:lnTo>
                    <a:lnTo>
                      <a:pt x="406825" y="82556"/>
                    </a:lnTo>
                    <a:lnTo>
                      <a:pt x="417433" y="93196"/>
                    </a:lnTo>
                    <a:lnTo>
                      <a:pt x="440065" y="122601"/>
                    </a:lnTo>
                    <a:lnTo>
                      <a:pt x="440065" y="648883"/>
                    </a:lnTo>
                    <a:lnTo>
                      <a:pt x="401010" y="604335"/>
                    </a:lnTo>
                    <a:lnTo>
                      <a:pt x="405096" y="236724"/>
                    </a:lnTo>
                    <a:close/>
                    <a:moveTo>
                      <a:pt x="66733" y="619329"/>
                    </a:moveTo>
                    <a:lnTo>
                      <a:pt x="319678" y="136557"/>
                    </a:lnTo>
                    <a:lnTo>
                      <a:pt x="392759" y="174865"/>
                    </a:lnTo>
                    <a:lnTo>
                      <a:pt x="402896" y="180169"/>
                    </a:lnTo>
                    <a:lnTo>
                      <a:pt x="149967" y="662941"/>
                    </a:lnTo>
                    <a:lnTo>
                      <a:pt x="66733" y="619329"/>
                    </a:lnTo>
                    <a:close/>
                    <a:moveTo>
                      <a:pt x="29258" y="518493"/>
                    </a:moveTo>
                    <a:lnTo>
                      <a:pt x="268703" y="52671"/>
                    </a:lnTo>
                    <a:lnTo>
                      <a:pt x="290855" y="130789"/>
                    </a:lnTo>
                    <a:lnTo>
                      <a:pt x="50404" y="586953"/>
                    </a:lnTo>
                    <a:lnTo>
                      <a:pt x="29258" y="518493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1" name="Graphic 25">
              <a:extLst>
                <a:ext uri="{FF2B5EF4-FFF2-40B4-BE49-F238E27FC236}">
                  <a16:creationId xmlns:a16="http://schemas.microsoft.com/office/drawing/2014/main" id="{918E257B-B294-4461-B35C-5000D75BD350}"/>
                </a:ext>
              </a:extLst>
            </p:cNvPr>
            <p:cNvGrpSpPr/>
            <p:nvPr/>
          </p:nvGrpSpPr>
          <p:grpSpPr>
            <a:xfrm>
              <a:off x="11282957" y="527000"/>
              <a:ext cx="1268609" cy="1469107"/>
              <a:chOff x="12757795" y="1045984"/>
              <a:chExt cx="1268609" cy="1469107"/>
            </a:xfrm>
          </p:grpSpPr>
          <p:sp>
            <p:nvSpPr>
              <p:cNvPr id="32" name="Freeform 68">
                <a:extLst>
                  <a:ext uri="{FF2B5EF4-FFF2-40B4-BE49-F238E27FC236}">
                    <a16:creationId xmlns:a16="http://schemas.microsoft.com/office/drawing/2014/main" id="{957F4943-BFE6-4954-9A8A-35A70C186FE8}"/>
                  </a:ext>
                </a:extLst>
              </p:cNvPr>
              <p:cNvSpPr/>
              <p:nvPr/>
            </p:nvSpPr>
            <p:spPr>
              <a:xfrm>
                <a:off x="13258016" y="2332653"/>
                <a:ext cx="273909" cy="162161"/>
              </a:xfrm>
              <a:custGeom>
                <a:avLst/>
                <a:gdLst>
                  <a:gd name="connsiteX0" fmla="*/ 2833 w 273909"/>
                  <a:gd name="connsiteY0" fmla="*/ 2453 h 162161"/>
                  <a:gd name="connsiteX1" fmla="*/ 10141 w 273909"/>
                  <a:gd name="connsiteY1" fmla="*/ 1809 h 162161"/>
                  <a:gd name="connsiteX2" fmla="*/ 263409 w 273909"/>
                  <a:gd name="connsiteY2" fmla="*/ 874 h 162161"/>
                  <a:gd name="connsiteX3" fmla="*/ 270795 w 273909"/>
                  <a:gd name="connsiteY3" fmla="*/ 1235 h 162161"/>
                  <a:gd name="connsiteX4" fmla="*/ 273860 w 273909"/>
                  <a:gd name="connsiteY4" fmla="*/ 7993 h 162161"/>
                  <a:gd name="connsiteX5" fmla="*/ 271581 w 273909"/>
                  <a:gd name="connsiteY5" fmla="*/ 26271 h 162161"/>
                  <a:gd name="connsiteX6" fmla="*/ 187106 w 273909"/>
                  <a:gd name="connsiteY6" fmla="*/ 157494 h 162161"/>
                  <a:gd name="connsiteX7" fmla="*/ 186792 w 273909"/>
                  <a:gd name="connsiteY7" fmla="*/ 157549 h 162161"/>
                  <a:gd name="connsiteX8" fmla="*/ 132492 w 273909"/>
                  <a:gd name="connsiteY8" fmla="*/ 162162 h 162161"/>
                  <a:gd name="connsiteX9" fmla="*/ 39766 w 273909"/>
                  <a:gd name="connsiteY9" fmla="*/ 135358 h 162161"/>
                  <a:gd name="connsiteX10" fmla="*/ 39531 w 273909"/>
                  <a:gd name="connsiteY10" fmla="*/ 135130 h 162161"/>
                  <a:gd name="connsiteX11" fmla="*/ 3383 w 273909"/>
                  <a:gd name="connsiteY11" fmla="*/ 35316 h 162161"/>
                  <a:gd name="connsiteX12" fmla="*/ 83 w 273909"/>
                  <a:gd name="connsiteY12" fmla="*/ 9250 h 162161"/>
                  <a:gd name="connsiteX13" fmla="*/ 2833 w 273909"/>
                  <a:gd name="connsiteY13" fmla="*/ 2453 h 16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3909" h="162161">
                    <a:moveTo>
                      <a:pt x="2833" y="2453"/>
                    </a:moveTo>
                    <a:cubicBezTo>
                      <a:pt x="4955" y="889"/>
                      <a:pt x="7784" y="638"/>
                      <a:pt x="10141" y="1809"/>
                    </a:cubicBezTo>
                    <a:cubicBezTo>
                      <a:pt x="90686" y="41649"/>
                      <a:pt x="190092" y="41280"/>
                      <a:pt x="263409" y="874"/>
                    </a:cubicBezTo>
                    <a:cubicBezTo>
                      <a:pt x="265766" y="-407"/>
                      <a:pt x="268594" y="-274"/>
                      <a:pt x="270795" y="1235"/>
                    </a:cubicBezTo>
                    <a:cubicBezTo>
                      <a:pt x="272995" y="2736"/>
                      <a:pt x="274174" y="5353"/>
                      <a:pt x="273860" y="7993"/>
                    </a:cubicBezTo>
                    <a:cubicBezTo>
                      <a:pt x="272995" y="14004"/>
                      <a:pt x="272288" y="20236"/>
                      <a:pt x="271581" y="26271"/>
                    </a:cubicBezTo>
                    <a:cubicBezTo>
                      <a:pt x="264980" y="81003"/>
                      <a:pt x="257594" y="143043"/>
                      <a:pt x="187106" y="157494"/>
                    </a:cubicBezTo>
                    <a:cubicBezTo>
                      <a:pt x="186948" y="157517"/>
                      <a:pt x="186871" y="157533"/>
                      <a:pt x="186792" y="157549"/>
                    </a:cubicBezTo>
                    <a:cubicBezTo>
                      <a:pt x="170133" y="160189"/>
                      <a:pt x="151430" y="162162"/>
                      <a:pt x="132492" y="162162"/>
                    </a:cubicBezTo>
                    <a:cubicBezTo>
                      <a:pt x="98388" y="162162"/>
                      <a:pt x="63733" y="155765"/>
                      <a:pt x="39766" y="135358"/>
                    </a:cubicBezTo>
                    <a:cubicBezTo>
                      <a:pt x="39687" y="135279"/>
                      <a:pt x="39608" y="135208"/>
                      <a:pt x="39531" y="135130"/>
                    </a:cubicBezTo>
                    <a:cubicBezTo>
                      <a:pt x="11555" y="108797"/>
                      <a:pt x="7233" y="69758"/>
                      <a:pt x="3383" y="35316"/>
                    </a:cubicBezTo>
                    <a:cubicBezTo>
                      <a:pt x="2361" y="26200"/>
                      <a:pt x="1418" y="17588"/>
                      <a:pt x="83" y="9250"/>
                    </a:cubicBezTo>
                    <a:cubicBezTo>
                      <a:pt x="-310" y="6642"/>
                      <a:pt x="711" y="4017"/>
                      <a:pt x="2833" y="245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69">
                <a:extLst>
                  <a:ext uri="{FF2B5EF4-FFF2-40B4-BE49-F238E27FC236}">
                    <a16:creationId xmlns:a16="http://schemas.microsoft.com/office/drawing/2014/main" id="{6FA245A0-D366-4A90-9B23-1B42EC434342}"/>
                  </a:ext>
                </a:extLst>
              </p:cNvPr>
              <p:cNvSpPr/>
              <p:nvPr/>
            </p:nvSpPr>
            <p:spPr>
              <a:xfrm>
                <a:off x="13285363" y="2199983"/>
                <a:ext cx="228596" cy="44872"/>
              </a:xfrm>
              <a:custGeom>
                <a:avLst/>
                <a:gdLst>
                  <a:gd name="connsiteX0" fmla="*/ 3933 w 228596"/>
                  <a:gd name="connsiteY0" fmla="*/ 24370 h 44872"/>
                  <a:gd name="connsiteX1" fmla="*/ 66012 w 228596"/>
                  <a:gd name="connsiteY1" fmla="*/ 9959 h 44872"/>
                  <a:gd name="connsiteX2" fmla="*/ 99409 w 228596"/>
                  <a:gd name="connsiteY2" fmla="*/ 4741 h 44872"/>
                  <a:gd name="connsiteX3" fmla="*/ 136971 w 228596"/>
                  <a:gd name="connsiteY3" fmla="*/ 26 h 44872"/>
                  <a:gd name="connsiteX4" fmla="*/ 158737 w 228596"/>
                  <a:gd name="connsiteY4" fmla="*/ 929 h 44872"/>
                  <a:gd name="connsiteX5" fmla="*/ 223488 w 228596"/>
                  <a:gd name="connsiteY5" fmla="*/ 13275 h 44872"/>
                  <a:gd name="connsiteX6" fmla="*/ 228596 w 228596"/>
                  <a:gd name="connsiteY6" fmla="*/ 20064 h 44872"/>
                  <a:gd name="connsiteX7" fmla="*/ 223411 w 228596"/>
                  <a:gd name="connsiteY7" fmla="*/ 26822 h 44872"/>
                  <a:gd name="connsiteX8" fmla="*/ 94380 w 228596"/>
                  <a:gd name="connsiteY8" fmla="*/ 44872 h 44872"/>
                  <a:gd name="connsiteX9" fmla="*/ 62319 w 228596"/>
                  <a:gd name="connsiteY9" fmla="*/ 43756 h 44872"/>
                  <a:gd name="connsiteX10" fmla="*/ 5112 w 228596"/>
                  <a:gd name="connsiteY10" fmla="*/ 34122 h 44872"/>
                  <a:gd name="connsiteX11" fmla="*/ 4 w 228596"/>
                  <a:gd name="connsiteY11" fmla="*/ 27569 h 44872"/>
                  <a:gd name="connsiteX12" fmla="*/ 3933 w 228596"/>
                  <a:gd name="connsiteY12" fmla="*/ 24370 h 44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596" h="44872">
                    <a:moveTo>
                      <a:pt x="3933" y="24370"/>
                    </a:moveTo>
                    <a:cubicBezTo>
                      <a:pt x="27114" y="16135"/>
                      <a:pt x="47546" y="12418"/>
                      <a:pt x="66012" y="9959"/>
                    </a:cubicBezTo>
                    <a:cubicBezTo>
                      <a:pt x="67112" y="9809"/>
                      <a:pt x="98466" y="4851"/>
                      <a:pt x="99409" y="4741"/>
                    </a:cubicBezTo>
                    <a:cubicBezTo>
                      <a:pt x="115439" y="2745"/>
                      <a:pt x="118661" y="-312"/>
                      <a:pt x="136971" y="26"/>
                    </a:cubicBezTo>
                    <a:cubicBezTo>
                      <a:pt x="138936" y="65"/>
                      <a:pt x="155202" y="749"/>
                      <a:pt x="158737" y="929"/>
                    </a:cubicBezTo>
                    <a:cubicBezTo>
                      <a:pt x="182390" y="2116"/>
                      <a:pt x="204708" y="7837"/>
                      <a:pt x="223488" y="13275"/>
                    </a:cubicBezTo>
                    <a:cubicBezTo>
                      <a:pt x="226474" y="14155"/>
                      <a:pt x="228596" y="16921"/>
                      <a:pt x="228596" y="20064"/>
                    </a:cubicBezTo>
                    <a:cubicBezTo>
                      <a:pt x="228518" y="23207"/>
                      <a:pt x="226474" y="25965"/>
                      <a:pt x="223411" y="26822"/>
                    </a:cubicBezTo>
                    <a:cubicBezTo>
                      <a:pt x="181055" y="38806"/>
                      <a:pt x="137678" y="44872"/>
                      <a:pt x="94380" y="44872"/>
                    </a:cubicBezTo>
                    <a:cubicBezTo>
                      <a:pt x="91708" y="44872"/>
                      <a:pt x="62319" y="43756"/>
                      <a:pt x="62319" y="43756"/>
                    </a:cubicBezTo>
                    <a:cubicBezTo>
                      <a:pt x="41337" y="42240"/>
                      <a:pt x="22635" y="39089"/>
                      <a:pt x="5112" y="34122"/>
                    </a:cubicBezTo>
                    <a:cubicBezTo>
                      <a:pt x="2204" y="33289"/>
                      <a:pt x="161" y="30633"/>
                      <a:pt x="4" y="27569"/>
                    </a:cubicBezTo>
                    <a:cubicBezTo>
                      <a:pt x="-75" y="24496"/>
                      <a:pt x="1104" y="25392"/>
                      <a:pt x="3933" y="243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70">
                <a:extLst>
                  <a:ext uri="{FF2B5EF4-FFF2-40B4-BE49-F238E27FC236}">
                    <a16:creationId xmlns:a16="http://schemas.microsoft.com/office/drawing/2014/main" id="{2CAC0B2E-8FBC-4BF4-80CD-DACA8080B72C}"/>
                  </a:ext>
                </a:extLst>
              </p:cNvPr>
              <p:cNvSpPr/>
              <p:nvPr/>
            </p:nvSpPr>
            <p:spPr>
              <a:xfrm>
                <a:off x="13232324" y="2166358"/>
                <a:ext cx="318531" cy="187743"/>
              </a:xfrm>
              <a:custGeom>
                <a:avLst/>
                <a:gdLst>
                  <a:gd name="connsiteX0" fmla="*/ 22238 w 318531"/>
                  <a:gd name="connsiteY0" fmla="*/ 147076 h 187743"/>
                  <a:gd name="connsiteX1" fmla="*/ 298059 w 318531"/>
                  <a:gd name="connsiteY1" fmla="*/ 159696 h 187743"/>
                  <a:gd name="connsiteX2" fmla="*/ 302145 w 318531"/>
                  <a:gd name="connsiteY2" fmla="*/ 154179 h 187743"/>
                  <a:gd name="connsiteX3" fmla="*/ 316683 w 318531"/>
                  <a:gd name="connsiteY3" fmla="*/ 35695 h 187743"/>
                  <a:gd name="connsiteX4" fmla="*/ 198732 w 318531"/>
                  <a:gd name="connsiteY4" fmla="*/ 1811 h 187743"/>
                  <a:gd name="connsiteX5" fmla="*/ 0 w 318531"/>
                  <a:gd name="connsiteY5" fmla="*/ 33353 h 187743"/>
                  <a:gd name="connsiteX6" fmla="*/ 22238 w 318531"/>
                  <a:gd name="connsiteY6" fmla="*/ 147076 h 187743"/>
                  <a:gd name="connsiteX7" fmla="*/ 48485 w 318531"/>
                  <a:gd name="connsiteY7" fmla="*/ 71881 h 187743"/>
                  <a:gd name="connsiteX8" fmla="*/ 54692 w 318531"/>
                  <a:gd name="connsiteY8" fmla="*/ 54649 h 187743"/>
                  <a:gd name="connsiteX9" fmla="*/ 122744 w 318531"/>
                  <a:gd name="connsiteY9" fmla="*/ 42539 h 187743"/>
                  <a:gd name="connsiteX10" fmla="*/ 287765 w 318531"/>
                  <a:gd name="connsiteY10" fmla="*/ 54436 h 187743"/>
                  <a:gd name="connsiteX11" fmla="*/ 286900 w 318531"/>
                  <a:gd name="connsiteY11" fmla="*/ 62837 h 187743"/>
                  <a:gd name="connsiteX12" fmla="*/ 48485 w 318531"/>
                  <a:gd name="connsiteY12" fmla="*/ 71881 h 187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8531" h="187743">
                    <a:moveTo>
                      <a:pt x="22238" y="147076"/>
                    </a:moveTo>
                    <a:cubicBezTo>
                      <a:pt x="100662" y="201077"/>
                      <a:pt x="211148" y="197108"/>
                      <a:pt x="298059" y="159696"/>
                    </a:cubicBezTo>
                    <a:cubicBezTo>
                      <a:pt x="300259" y="158706"/>
                      <a:pt x="301831" y="156616"/>
                      <a:pt x="302145" y="154179"/>
                    </a:cubicBezTo>
                    <a:cubicBezTo>
                      <a:pt x="304581" y="119007"/>
                      <a:pt x="324619" y="42484"/>
                      <a:pt x="316683" y="35695"/>
                    </a:cubicBezTo>
                    <a:cubicBezTo>
                      <a:pt x="279670" y="11507"/>
                      <a:pt x="242344" y="7217"/>
                      <a:pt x="198732" y="1811"/>
                    </a:cubicBezTo>
                    <a:cubicBezTo>
                      <a:pt x="133588" y="-5010"/>
                      <a:pt x="58779" y="7861"/>
                      <a:pt x="0" y="33353"/>
                    </a:cubicBezTo>
                    <a:cubicBezTo>
                      <a:pt x="628" y="54201"/>
                      <a:pt x="21374" y="126275"/>
                      <a:pt x="22238" y="147076"/>
                    </a:cubicBezTo>
                    <a:close/>
                    <a:moveTo>
                      <a:pt x="48485" y="71881"/>
                    </a:moveTo>
                    <a:cubicBezTo>
                      <a:pt x="34655" y="60911"/>
                      <a:pt x="53828" y="54727"/>
                      <a:pt x="54692" y="54649"/>
                    </a:cubicBezTo>
                    <a:cubicBezTo>
                      <a:pt x="79288" y="52370"/>
                      <a:pt x="104277" y="46295"/>
                      <a:pt x="122744" y="42539"/>
                    </a:cubicBezTo>
                    <a:cubicBezTo>
                      <a:pt x="176258" y="32685"/>
                      <a:pt x="236687" y="27750"/>
                      <a:pt x="287765" y="54436"/>
                    </a:cubicBezTo>
                    <a:cubicBezTo>
                      <a:pt x="288314" y="55238"/>
                      <a:pt x="292558" y="59033"/>
                      <a:pt x="286900" y="62837"/>
                    </a:cubicBezTo>
                    <a:cubicBezTo>
                      <a:pt x="218142" y="86890"/>
                      <a:pt x="121958" y="95998"/>
                      <a:pt x="48485" y="718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5" name="Graphic 25">
                <a:extLst>
                  <a:ext uri="{FF2B5EF4-FFF2-40B4-BE49-F238E27FC236}">
                    <a16:creationId xmlns:a16="http://schemas.microsoft.com/office/drawing/2014/main" id="{1CB1D3EC-83A2-46A4-89DB-A8ACFDA935EB}"/>
                  </a:ext>
                </a:extLst>
              </p:cNvPr>
              <p:cNvGrpSpPr/>
              <p:nvPr/>
            </p:nvGrpSpPr>
            <p:grpSpPr>
              <a:xfrm>
                <a:off x="12772694" y="1058689"/>
                <a:ext cx="1243449" cy="994947"/>
                <a:chOff x="12772694" y="1058689"/>
                <a:chExt cx="1243449" cy="994947"/>
              </a:xfrm>
              <a:solidFill>
                <a:srgbClr val="FFFFFF"/>
              </a:solidFill>
            </p:grpSpPr>
            <p:sp>
              <p:nvSpPr>
                <p:cNvPr id="51" name="Freeform 72">
                  <a:extLst>
                    <a:ext uri="{FF2B5EF4-FFF2-40B4-BE49-F238E27FC236}">
                      <a16:creationId xmlns:a16="http://schemas.microsoft.com/office/drawing/2014/main" id="{6854CC31-BD36-4D6E-A38E-1E64E1C82071}"/>
                    </a:ext>
                  </a:extLst>
                </p:cNvPr>
                <p:cNvSpPr/>
                <p:nvPr/>
              </p:nvSpPr>
              <p:spPr>
                <a:xfrm>
                  <a:off x="12772694" y="1676531"/>
                  <a:ext cx="551014" cy="213294"/>
                </a:xfrm>
                <a:custGeom>
                  <a:avLst/>
                  <a:gdLst>
                    <a:gd name="connsiteX0" fmla="*/ 470474 w 551014"/>
                    <a:gd name="connsiteY0" fmla="*/ 84657 h 213294"/>
                    <a:gd name="connsiteX1" fmla="*/ 547876 w 551014"/>
                    <a:gd name="connsiteY1" fmla="*/ 95643 h 213294"/>
                    <a:gd name="connsiteX2" fmla="*/ 548112 w 551014"/>
                    <a:gd name="connsiteY2" fmla="*/ 96067 h 213294"/>
                    <a:gd name="connsiteX3" fmla="*/ 507485 w 551014"/>
                    <a:gd name="connsiteY3" fmla="*/ 164905 h 213294"/>
                    <a:gd name="connsiteX4" fmla="*/ 506307 w 551014"/>
                    <a:gd name="connsiteY4" fmla="*/ 169619 h 213294"/>
                    <a:gd name="connsiteX5" fmla="*/ 482340 w 551014"/>
                    <a:gd name="connsiteY5" fmla="*/ 203873 h 213294"/>
                    <a:gd name="connsiteX6" fmla="*/ 482104 w 551014"/>
                    <a:gd name="connsiteY6" fmla="*/ 203936 h 213294"/>
                    <a:gd name="connsiteX7" fmla="*/ 439906 w 551014"/>
                    <a:gd name="connsiteY7" fmla="*/ 197634 h 213294"/>
                    <a:gd name="connsiteX8" fmla="*/ 430555 w 551014"/>
                    <a:gd name="connsiteY8" fmla="*/ 172574 h 213294"/>
                    <a:gd name="connsiteX9" fmla="*/ 394486 w 551014"/>
                    <a:gd name="connsiteY9" fmla="*/ 213295 h 213294"/>
                    <a:gd name="connsiteX10" fmla="*/ 311504 w 551014"/>
                    <a:gd name="connsiteY10" fmla="*/ 191371 h 213294"/>
                    <a:gd name="connsiteX11" fmla="*/ 348516 w 551014"/>
                    <a:gd name="connsiteY11" fmla="*/ 150225 h 213294"/>
                    <a:gd name="connsiteX12" fmla="*/ 264513 w 551014"/>
                    <a:gd name="connsiteY12" fmla="*/ 188235 h 213294"/>
                    <a:gd name="connsiteX13" fmla="*/ 194025 w 551014"/>
                    <a:gd name="connsiteY13" fmla="*/ 177273 h 213294"/>
                    <a:gd name="connsiteX14" fmla="*/ 228522 w 551014"/>
                    <a:gd name="connsiteY14" fmla="*/ 152214 h 213294"/>
                    <a:gd name="connsiteX15" fmla="*/ 245732 w 551014"/>
                    <a:gd name="connsiteY15" fmla="*/ 127154 h 213294"/>
                    <a:gd name="connsiteX16" fmla="*/ 117565 w 551014"/>
                    <a:gd name="connsiteY16" fmla="*/ 173399 h 213294"/>
                    <a:gd name="connsiteX17" fmla="*/ 81261 w 551014"/>
                    <a:gd name="connsiteY17" fmla="*/ 166303 h 213294"/>
                    <a:gd name="connsiteX18" fmla="*/ 101535 w 551014"/>
                    <a:gd name="connsiteY18" fmla="*/ 152253 h 213294"/>
                    <a:gd name="connsiteX19" fmla="*/ 101770 w 551014"/>
                    <a:gd name="connsiteY19" fmla="*/ 152159 h 213294"/>
                    <a:gd name="connsiteX20" fmla="*/ 123852 w 551014"/>
                    <a:gd name="connsiteY20" fmla="*/ 128710 h 213294"/>
                    <a:gd name="connsiteX21" fmla="*/ 2129 w 551014"/>
                    <a:gd name="connsiteY21" fmla="*/ 154233 h 213294"/>
                    <a:gd name="connsiteX22" fmla="*/ 794 w 551014"/>
                    <a:gd name="connsiteY22" fmla="*/ 149510 h 213294"/>
                    <a:gd name="connsiteX23" fmla="*/ 91162 w 551014"/>
                    <a:gd name="connsiteY23" fmla="*/ 100342 h 213294"/>
                    <a:gd name="connsiteX24" fmla="*/ 92577 w 551014"/>
                    <a:gd name="connsiteY24" fmla="*/ 95305 h 213294"/>
                    <a:gd name="connsiteX25" fmla="*/ 118902 w 551014"/>
                    <a:gd name="connsiteY25" fmla="*/ 67637 h 213294"/>
                    <a:gd name="connsiteX26" fmla="*/ 174773 w 551014"/>
                    <a:gd name="connsiteY26" fmla="*/ 55417 h 213294"/>
                    <a:gd name="connsiteX27" fmla="*/ 176659 w 551014"/>
                    <a:gd name="connsiteY27" fmla="*/ 40385 h 213294"/>
                    <a:gd name="connsiteX28" fmla="*/ 229465 w 551014"/>
                    <a:gd name="connsiteY28" fmla="*/ 40943 h 213294"/>
                    <a:gd name="connsiteX29" fmla="*/ 230565 w 551014"/>
                    <a:gd name="connsiteY29" fmla="*/ 40864 h 213294"/>
                    <a:gd name="connsiteX30" fmla="*/ 291151 w 551014"/>
                    <a:gd name="connsiteY30" fmla="*/ 41013 h 213294"/>
                    <a:gd name="connsiteX31" fmla="*/ 316219 w 551014"/>
                    <a:gd name="connsiteY31" fmla="*/ 70772 h 213294"/>
                    <a:gd name="connsiteX32" fmla="*/ 300503 w 551014"/>
                    <a:gd name="connsiteY32" fmla="*/ 20653 h 213294"/>
                    <a:gd name="connsiteX33" fmla="*/ 295473 w 551014"/>
                    <a:gd name="connsiteY33" fmla="*/ 5927 h 213294"/>
                    <a:gd name="connsiteX34" fmla="*/ 330992 w 551014"/>
                    <a:gd name="connsiteY34" fmla="*/ 6139 h 213294"/>
                    <a:gd name="connsiteX35" fmla="*/ 332721 w 551014"/>
                    <a:gd name="connsiteY35" fmla="*/ 6390 h 213294"/>
                    <a:gd name="connsiteX36" fmla="*/ 388278 w 551014"/>
                    <a:gd name="connsiteY36" fmla="*/ 22224 h 213294"/>
                    <a:gd name="connsiteX37" fmla="*/ 397629 w 551014"/>
                    <a:gd name="connsiteY37" fmla="*/ 83306 h 213294"/>
                    <a:gd name="connsiteX38" fmla="*/ 396058 w 551014"/>
                    <a:gd name="connsiteY38" fmla="*/ 11262 h 213294"/>
                    <a:gd name="connsiteX39" fmla="*/ 444620 w 551014"/>
                    <a:gd name="connsiteY39" fmla="*/ 20661 h 213294"/>
                    <a:gd name="connsiteX40" fmla="*/ 472988 w 551014"/>
                    <a:gd name="connsiteY40" fmla="*/ 47276 h 213294"/>
                    <a:gd name="connsiteX41" fmla="*/ 470474 w 551014"/>
                    <a:gd name="connsiteY41" fmla="*/ 84657 h 213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551014" h="213294">
                      <a:moveTo>
                        <a:pt x="470474" y="84657"/>
                      </a:moveTo>
                      <a:cubicBezTo>
                        <a:pt x="475503" y="88413"/>
                        <a:pt x="505678" y="17643"/>
                        <a:pt x="547876" y="95643"/>
                      </a:cubicBezTo>
                      <a:cubicBezTo>
                        <a:pt x="547955" y="95776"/>
                        <a:pt x="548034" y="95918"/>
                        <a:pt x="548112" y="96067"/>
                      </a:cubicBezTo>
                      <a:cubicBezTo>
                        <a:pt x="549449" y="99776"/>
                        <a:pt x="565007" y="147090"/>
                        <a:pt x="507485" y="164905"/>
                      </a:cubicBezTo>
                      <a:cubicBezTo>
                        <a:pt x="505442" y="165541"/>
                        <a:pt x="504814" y="168103"/>
                        <a:pt x="506307" y="169619"/>
                      </a:cubicBezTo>
                      <a:cubicBezTo>
                        <a:pt x="513851" y="177085"/>
                        <a:pt x="526345" y="195268"/>
                        <a:pt x="482340" y="203873"/>
                      </a:cubicBezTo>
                      <a:cubicBezTo>
                        <a:pt x="482261" y="203889"/>
                        <a:pt x="482183" y="203912"/>
                        <a:pt x="482104" y="203936"/>
                      </a:cubicBezTo>
                      <a:cubicBezTo>
                        <a:pt x="479668" y="204690"/>
                        <a:pt x="441085" y="216359"/>
                        <a:pt x="439906" y="197634"/>
                      </a:cubicBezTo>
                      <a:cubicBezTo>
                        <a:pt x="438963" y="181548"/>
                        <a:pt x="434484" y="172370"/>
                        <a:pt x="430555" y="172574"/>
                      </a:cubicBezTo>
                      <a:cubicBezTo>
                        <a:pt x="426626" y="172778"/>
                        <a:pt x="410202" y="213295"/>
                        <a:pt x="394486" y="213295"/>
                      </a:cubicBezTo>
                      <a:cubicBezTo>
                        <a:pt x="378848" y="213295"/>
                        <a:pt x="300581" y="203896"/>
                        <a:pt x="311504" y="191371"/>
                      </a:cubicBezTo>
                      <a:cubicBezTo>
                        <a:pt x="322506" y="178845"/>
                        <a:pt x="362661" y="153361"/>
                        <a:pt x="348516" y="150225"/>
                      </a:cubicBezTo>
                      <a:cubicBezTo>
                        <a:pt x="334449" y="147090"/>
                        <a:pt x="289580" y="189807"/>
                        <a:pt x="264513" y="188235"/>
                      </a:cubicBezTo>
                      <a:cubicBezTo>
                        <a:pt x="239445" y="186671"/>
                        <a:pt x="197168" y="185100"/>
                        <a:pt x="194025" y="177273"/>
                      </a:cubicBezTo>
                      <a:cubicBezTo>
                        <a:pt x="190882" y="169439"/>
                        <a:pt x="214378" y="156913"/>
                        <a:pt x="228522" y="152214"/>
                      </a:cubicBezTo>
                      <a:cubicBezTo>
                        <a:pt x="242588" y="147514"/>
                        <a:pt x="264513" y="127154"/>
                        <a:pt x="245732" y="127154"/>
                      </a:cubicBezTo>
                      <a:cubicBezTo>
                        <a:pt x="226951" y="127154"/>
                        <a:pt x="137368" y="172920"/>
                        <a:pt x="117565" y="173399"/>
                      </a:cubicBezTo>
                      <a:cubicBezTo>
                        <a:pt x="100199" y="173816"/>
                        <a:pt x="82361" y="172157"/>
                        <a:pt x="81261" y="166303"/>
                      </a:cubicBezTo>
                      <a:cubicBezTo>
                        <a:pt x="80239" y="160692"/>
                        <a:pt x="99885" y="152889"/>
                        <a:pt x="101535" y="152253"/>
                      </a:cubicBezTo>
                      <a:cubicBezTo>
                        <a:pt x="101613" y="152221"/>
                        <a:pt x="101692" y="152198"/>
                        <a:pt x="101770" y="152159"/>
                      </a:cubicBezTo>
                      <a:cubicBezTo>
                        <a:pt x="104286" y="150878"/>
                        <a:pt x="151277" y="127193"/>
                        <a:pt x="123852" y="128710"/>
                      </a:cubicBezTo>
                      <a:cubicBezTo>
                        <a:pt x="97763" y="130156"/>
                        <a:pt x="22797" y="159695"/>
                        <a:pt x="2129" y="154233"/>
                      </a:cubicBezTo>
                      <a:cubicBezTo>
                        <a:pt x="8" y="153675"/>
                        <a:pt x="-699" y="151066"/>
                        <a:pt x="794" y="149510"/>
                      </a:cubicBezTo>
                      <a:cubicBezTo>
                        <a:pt x="10381" y="139766"/>
                        <a:pt x="45742" y="106589"/>
                        <a:pt x="91162" y="100342"/>
                      </a:cubicBezTo>
                      <a:cubicBezTo>
                        <a:pt x="93677" y="99996"/>
                        <a:pt x="94620" y="96822"/>
                        <a:pt x="92577" y="95305"/>
                      </a:cubicBezTo>
                      <a:cubicBezTo>
                        <a:pt x="85269" y="89828"/>
                        <a:pt x="80475" y="79518"/>
                        <a:pt x="118902" y="67637"/>
                      </a:cubicBezTo>
                      <a:cubicBezTo>
                        <a:pt x="144676" y="59645"/>
                        <a:pt x="166993" y="58788"/>
                        <a:pt x="174773" y="55417"/>
                      </a:cubicBezTo>
                      <a:cubicBezTo>
                        <a:pt x="185617" y="50702"/>
                        <a:pt x="175637" y="44039"/>
                        <a:pt x="176659" y="40385"/>
                      </a:cubicBezTo>
                      <a:cubicBezTo>
                        <a:pt x="178230" y="34507"/>
                        <a:pt x="223886" y="40220"/>
                        <a:pt x="229465" y="40943"/>
                      </a:cubicBezTo>
                      <a:cubicBezTo>
                        <a:pt x="229858" y="40990"/>
                        <a:pt x="230251" y="40966"/>
                        <a:pt x="230565" y="40864"/>
                      </a:cubicBezTo>
                      <a:cubicBezTo>
                        <a:pt x="236301" y="39300"/>
                        <a:pt x="285257" y="26264"/>
                        <a:pt x="291151" y="41013"/>
                      </a:cubicBezTo>
                      <a:cubicBezTo>
                        <a:pt x="291151" y="41013"/>
                        <a:pt x="300503" y="78599"/>
                        <a:pt x="316219" y="70772"/>
                      </a:cubicBezTo>
                      <a:cubicBezTo>
                        <a:pt x="331857" y="62937"/>
                        <a:pt x="308361" y="31615"/>
                        <a:pt x="300503" y="20653"/>
                      </a:cubicBezTo>
                      <a:cubicBezTo>
                        <a:pt x="297595" y="16543"/>
                        <a:pt x="293588" y="10005"/>
                        <a:pt x="295473" y="5927"/>
                      </a:cubicBezTo>
                      <a:cubicBezTo>
                        <a:pt x="298538" y="-784"/>
                        <a:pt x="311897" y="-3165"/>
                        <a:pt x="330992" y="6139"/>
                      </a:cubicBezTo>
                      <a:cubicBezTo>
                        <a:pt x="331542" y="6398"/>
                        <a:pt x="332171" y="6500"/>
                        <a:pt x="332721" y="6390"/>
                      </a:cubicBezTo>
                      <a:cubicBezTo>
                        <a:pt x="339715" y="5102"/>
                        <a:pt x="385371" y="-2364"/>
                        <a:pt x="388278" y="22224"/>
                      </a:cubicBezTo>
                      <a:cubicBezTo>
                        <a:pt x="391342" y="48848"/>
                        <a:pt x="375626" y="83549"/>
                        <a:pt x="397629" y="83306"/>
                      </a:cubicBezTo>
                      <a:cubicBezTo>
                        <a:pt x="426233" y="82984"/>
                        <a:pt x="392914" y="20661"/>
                        <a:pt x="396058" y="11262"/>
                      </a:cubicBezTo>
                      <a:cubicBezTo>
                        <a:pt x="399200" y="1864"/>
                        <a:pt x="421125" y="-1263"/>
                        <a:pt x="444620" y="20661"/>
                      </a:cubicBezTo>
                      <a:cubicBezTo>
                        <a:pt x="454758" y="30138"/>
                        <a:pt x="469846" y="35788"/>
                        <a:pt x="472988" y="47276"/>
                      </a:cubicBezTo>
                      <a:cubicBezTo>
                        <a:pt x="477075" y="62364"/>
                        <a:pt x="467645" y="82528"/>
                        <a:pt x="470474" y="846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 73">
                  <a:extLst>
                    <a:ext uri="{FF2B5EF4-FFF2-40B4-BE49-F238E27FC236}">
                      <a16:creationId xmlns:a16="http://schemas.microsoft.com/office/drawing/2014/main" id="{2D95A63E-0112-4B96-919F-BFE0EC37EF31}"/>
                    </a:ext>
                  </a:extLst>
                </p:cNvPr>
                <p:cNvSpPr/>
                <p:nvPr/>
              </p:nvSpPr>
              <p:spPr>
                <a:xfrm>
                  <a:off x="12843243" y="1058689"/>
                  <a:ext cx="506293" cy="167373"/>
                </a:xfrm>
                <a:custGeom>
                  <a:avLst/>
                  <a:gdLst>
                    <a:gd name="connsiteX0" fmla="*/ 357334 w 506293"/>
                    <a:gd name="connsiteY0" fmla="*/ 164618 h 167373"/>
                    <a:gd name="connsiteX1" fmla="*/ 493044 w 506293"/>
                    <a:gd name="connsiteY1" fmla="*/ 136188 h 167373"/>
                    <a:gd name="connsiteX2" fmla="*/ 480550 w 506293"/>
                    <a:gd name="connsiteY2" fmla="*/ 85652 h 167373"/>
                    <a:gd name="connsiteX3" fmla="*/ 438980 w 506293"/>
                    <a:gd name="connsiteY3" fmla="*/ 87554 h 167373"/>
                    <a:gd name="connsiteX4" fmla="*/ 438116 w 506293"/>
                    <a:gd name="connsiteY4" fmla="*/ 81322 h 167373"/>
                    <a:gd name="connsiteX5" fmla="*/ 460198 w 506293"/>
                    <a:gd name="connsiteY5" fmla="*/ 37112 h 167373"/>
                    <a:gd name="connsiteX6" fmla="*/ 433794 w 506293"/>
                    <a:gd name="connsiteY6" fmla="*/ 21758 h 167373"/>
                    <a:gd name="connsiteX7" fmla="*/ 406998 w 506293"/>
                    <a:gd name="connsiteY7" fmla="*/ 52774 h 167373"/>
                    <a:gd name="connsiteX8" fmla="*/ 374151 w 506293"/>
                    <a:gd name="connsiteY8" fmla="*/ 95954 h 167373"/>
                    <a:gd name="connsiteX9" fmla="*/ 370300 w 506293"/>
                    <a:gd name="connsiteY9" fmla="*/ 96308 h 167373"/>
                    <a:gd name="connsiteX10" fmla="*/ 400711 w 506293"/>
                    <a:gd name="connsiteY10" fmla="*/ 26150 h 167373"/>
                    <a:gd name="connsiteX11" fmla="*/ 359456 w 506293"/>
                    <a:gd name="connsiteY11" fmla="*/ 7975 h 167373"/>
                    <a:gd name="connsiteX12" fmla="*/ 310971 w 506293"/>
                    <a:gd name="connsiteY12" fmla="*/ 59760 h 167373"/>
                    <a:gd name="connsiteX13" fmla="*/ 314744 w 506293"/>
                    <a:gd name="connsiteY13" fmla="*/ 25930 h 167373"/>
                    <a:gd name="connsiteX14" fmla="*/ 294234 w 506293"/>
                    <a:gd name="connsiteY14" fmla="*/ 4627 h 167373"/>
                    <a:gd name="connsiteX15" fmla="*/ 253529 w 506293"/>
                    <a:gd name="connsiteY15" fmla="*/ 2647 h 167373"/>
                    <a:gd name="connsiteX16" fmla="*/ 237812 w 506293"/>
                    <a:gd name="connsiteY16" fmla="*/ 18056 h 167373"/>
                    <a:gd name="connsiteX17" fmla="*/ 237891 w 506293"/>
                    <a:gd name="connsiteY17" fmla="*/ 18614 h 167373"/>
                    <a:gd name="connsiteX18" fmla="*/ 222803 w 506293"/>
                    <a:gd name="connsiteY18" fmla="*/ 38983 h 167373"/>
                    <a:gd name="connsiteX19" fmla="*/ 219817 w 506293"/>
                    <a:gd name="connsiteY19" fmla="*/ 36798 h 167373"/>
                    <a:gd name="connsiteX20" fmla="*/ 209523 w 506293"/>
                    <a:gd name="connsiteY20" fmla="*/ 10057 h 167373"/>
                    <a:gd name="connsiteX21" fmla="*/ 161903 w 506293"/>
                    <a:gd name="connsiteY21" fmla="*/ 8807 h 167373"/>
                    <a:gd name="connsiteX22" fmla="*/ 131413 w 506293"/>
                    <a:gd name="connsiteY22" fmla="*/ 14237 h 167373"/>
                    <a:gd name="connsiteX23" fmla="*/ 134163 w 506293"/>
                    <a:gd name="connsiteY23" fmla="*/ 27486 h 167373"/>
                    <a:gd name="connsiteX24" fmla="*/ 134714 w 506293"/>
                    <a:gd name="connsiteY24" fmla="*/ 28044 h 167373"/>
                    <a:gd name="connsiteX25" fmla="*/ 112711 w 506293"/>
                    <a:gd name="connsiteY25" fmla="*/ 40287 h 167373"/>
                    <a:gd name="connsiteX26" fmla="*/ 112397 w 506293"/>
                    <a:gd name="connsiteY26" fmla="*/ 40193 h 167373"/>
                    <a:gd name="connsiteX27" fmla="*/ 261 w 506293"/>
                    <a:gd name="connsiteY27" fmla="*/ 30952 h 167373"/>
                    <a:gd name="connsiteX28" fmla="*/ 69256 w 506293"/>
                    <a:gd name="connsiteY28" fmla="*/ 61567 h 167373"/>
                    <a:gd name="connsiteX29" fmla="*/ 71377 w 506293"/>
                    <a:gd name="connsiteY29" fmla="*/ 66934 h 167373"/>
                    <a:gd name="connsiteX30" fmla="*/ 67055 w 506293"/>
                    <a:gd name="connsiteY30" fmla="*/ 73551 h 167373"/>
                    <a:gd name="connsiteX31" fmla="*/ 184613 w 506293"/>
                    <a:gd name="connsiteY31" fmla="*/ 82540 h 167373"/>
                    <a:gd name="connsiteX32" fmla="*/ 193335 w 506293"/>
                    <a:gd name="connsiteY32" fmla="*/ 96072 h 167373"/>
                    <a:gd name="connsiteX33" fmla="*/ 191135 w 506293"/>
                    <a:gd name="connsiteY33" fmla="*/ 97031 h 167373"/>
                    <a:gd name="connsiteX34" fmla="*/ 149015 w 506293"/>
                    <a:gd name="connsiteY34" fmla="*/ 109588 h 167373"/>
                    <a:gd name="connsiteX35" fmla="*/ 147601 w 506293"/>
                    <a:gd name="connsiteY35" fmla="*/ 112487 h 167373"/>
                    <a:gd name="connsiteX36" fmla="*/ 256672 w 506293"/>
                    <a:gd name="connsiteY36" fmla="*/ 127952 h 167373"/>
                    <a:gd name="connsiteX37" fmla="*/ 296199 w 506293"/>
                    <a:gd name="connsiteY37" fmla="*/ 125697 h 167373"/>
                    <a:gd name="connsiteX38" fmla="*/ 294862 w 506293"/>
                    <a:gd name="connsiteY38" fmla="*/ 131520 h 167373"/>
                    <a:gd name="connsiteX39" fmla="*/ 269638 w 506293"/>
                    <a:gd name="connsiteY39" fmla="*/ 151865 h 167373"/>
                    <a:gd name="connsiteX40" fmla="*/ 269402 w 506293"/>
                    <a:gd name="connsiteY40" fmla="*/ 154348 h 167373"/>
                    <a:gd name="connsiteX41" fmla="*/ 356549 w 506293"/>
                    <a:gd name="connsiteY41" fmla="*/ 164642 h 167373"/>
                    <a:gd name="connsiteX42" fmla="*/ 357334 w 506293"/>
                    <a:gd name="connsiteY42" fmla="*/ 164618 h 167373"/>
                    <a:gd name="connsiteX43" fmla="*/ 272781 w 506293"/>
                    <a:gd name="connsiteY43" fmla="*/ 71303 h 167373"/>
                    <a:gd name="connsiteX44" fmla="*/ 282132 w 506293"/>
                    <a:gd name="connsiteY44" fmla="*/ 70195 h 167373"/>
                    <a:gd name="connsiteX45" fmla="*/ 286140 w 506293"/>
                    <a:gd name="connsiteY45" fmla="*/ 91286 h 167373"/>
                    <a:gd name="connsiteX46" fmla="*/ 283390 w 506293"/>
                    <a:gd name="connsiteY46" fmla="*/ 91420 h 167373"/>
                    <a:gd name="connsiteX47" fmla="*/ 271995 w 506293"/>
                    <a:gd name="connsiteY47" fmla="*/ 71845 h 167373"/>
                    <a:gd name="connsiteX48" fmla="*/ 272781 w 506293"/>
                    <a:gd name="connsiteY48" fmla="*/ 71303 h 167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506293" h="167373">
                      <a:moveTo>
                        <a:pt x="357334" y="164618"/>
                      </a:moveTo>
                      <a:cubicBezTo>
                        <a:pt x="426014" y="170811"/>
                        <a:pt x="471198" y="161200"/>
                        <a:pt x="493044" y="136188"/>
                      </a:cubicBezTo>
                      <a:cubicBezTo>
                        <a:pt x="514969" y="111128"/>
                        <a:pt x="508918" y="76450"/>
                        <a:pt x="480550" y="85652"/>
                      </a:cubicBezTo>
                      <a:cubicBezTo>
                        <a:pt x="459647" y="92434"/>
                        <a:pt x="445974" y="90053"/>
                        <a:pt x="438980" y="87554"/>
                      </a:cubicBezTo>
                      <a:cubicBezTo>
                        <a:pt x="436230" y="86587"/>
                        <a:pt x="435758" y="82980"/>
                        <a:pt x="438116" y="81322"/>
                      </a:cubicBezTo>
                      <a:cubicBezTo>
                        <a:pt x="454382" y="69912"/>
                        <a:pt x="474106" y="59587"/>
                        <a:pt x="460198" y="37112"/>
                      </a:cubicBezTo>
                      <a:cubicBezTo>
                        <a:pt x="453832" y="26724"/>
                        <a:pt x="443774" y="18866"/>
                        <a:pt x="433794" y="21758"/>
                      </a:cubicBezTo>
                      <a:cubicBezTo>
                        <a:pt x="424207" y="24524"/>
                        <a:pt x="414620" y="37458"/>
                        <a:pt x="406998" y="52774"/>
                      </a:cubicBezTo>
                      <a:cubicBezTo>
                        <a:pt x="394189" y="78289"/>
                        <a:pt x="379259" y="91821"/>
                        <a:pt x="374151" y="95954"/>
                      </a:cubicBezTo>
                      <a:cubicBezTo>
                        <a:pt x="373050" y="96850"/>
                        <a:pt x="371558" y="96991"/>
                        <a:pt x="370300" y="96308"/>
                      </a:cubicBezTo>
                      <a:cubicBezTo>
                        <a:pt x="340518" y="80112"/>
                        <a:pt x="399219" y="44538"/>
                        <a:pt x="400711" y="26150"/>
                      </a:cubicBezTo>
                      <a:cubicBezTo>
                        <a:pt x="402283" y="7354"/>
                        <a:pt x="386016" y="148"/>
                        <a:pt x="359456" y="7975"/>
                      </a:cubicBezTo>
                      <a:cubicBezTo>
                        <a:pt x="332817" y="15809"/>
                        <a:pt x="332895" y="58738"/>
                        <a:pt x="310971" y="59760"/>
                      </a:cubicBezTo>
                      <a:cubicBezTo>
                        <a:pt x="293055" y="60593"/>
                        <a:pt x="298713" y="48892"/>
                        <a:pt x="314744" y="25930"/>
                      </a:cubicBezTo>
                      <a:cubicBezTo>
                        <a:pt x="331795" y="1452"/>
                        <a:pt x="309714" y="-2052"/>
                        <a:pt x="294234" y="4627"/>
                      </a:cubicBezTo>
                      <a:cubicBezTo>
                        <a:pt x="279853" y="10874"/>
                        <a:pt x="275453" y="13617"/>
                        <a:pt x="253529" y="2647"/>
                      </a:cubicBezTo>
                      <a:cubicBezTo>
                        <a:pt x="232862" y="-7679"/>
                        <a:pt x="237184" y="15353"/>
                        <a:pt x="237812" y="18056"/>
                      </a:cubicBezTo>
                      <a:cubicBezTo>
                        <a:pt x="237812" y="18245"/>
                        <a:pt x="237812" y="18426"/>
                        <a:pt x="237891" y="18614"/>
                      </a:cubicBezTo>
                      <a:cubicBezTo>
                        <a:pt x="238913" y="38000"/>
                        <a:pt x="227675" y="39313"/>
                        <a:pt x="222803" y="38983"/>
                      </a:cubicBezTo>
                      <a:cubicBezTo>
                        <a:pt x="221468" y="38888"/>
                        <a:pt x="220289" y="38040"/>
                        <a:pt x="219817" y="36798"/>
                      </a:cubicBezTo>
                      <a:cubicBezTo>
                        <a:pt x="215888" y="26606"/>
                        <a:pt x="215260" y="15283"/>
                        <a:pt x="209523" y="10057"/>
                      </a:cubicBezTo>
                      <a:cubicBezTo>
                        <a:pt x="201193" y="2552"/>
                        <a:pt x="185320" y="4297"/>
                        <a:pt x="161903" y="8807"/>
                      </a:cubicBezTo>
                      <a:cubicBezTo>
                        <a:pt x="148466" y="11393"/>
                        <a:pt x="135499" y="11456"/>
                        <a:pt x="131413" y="14237"/>
                      </a:cubicBezTo>
                      <a:cubicBezTo>
                        <a:pt x="123948" y="19306"/>
                        <a:pt x="132356" y="26158"/>
                        <a:pt x="134163" y="27486"/>
                      </a:cubicBezTo>
                      <a:cubicBezTo>
                        <a:pt x="134399" y="27651"/>
                        <a:pt x="134556" y="27840"/>
                        <a:pt x="134714" y="28044"/>
                      </a:cubicBezTo>
                      <a:cubicBezTo>
                        <a:pt x="155381" y="52137"/>
                        <a:pt x="115383" y="41049"/>
                        <a:pt x="112711" y="40287"/>
                      </a:cubicBezTo>
                      <a:cubicBezTo>
                        <a:pt x="112553" y="40256"/>
                        <a:pt x="112476" y="40224"/>
                        <a:pt x="112397" y="40193"/>
                      </a:cubicBezTo>
                      <a:cubicBezTo>
                        <a:pt x="52910" y="16768"/>
                        <a:pt x="3169" y="23023"/>
                        <a:pt x="261" y="30952"/>
                      </a:cubicBezTo>
                      <a:cubicBezTo>
                        <a:pt x="-4297" y="43226"/>
                        <a:pt x="52046" y="57512"/>
                        <a:pt x="69256" y="61567"/>
                      </a:cubicBezTo>
                      <a:cubicBezTo>
                        <a:pt x="71613" y="62125"/>
                        <a:pt x="72713" y="64883"/>
                        <a:pt x="71377" y="66934"/>
                      </a:cubicBezTo>
                      <a:lnTo>
                        <a:pt x="67055" y="73551"/>
                      </a:lnTo>
                      <a:cubicBezTo>
                        <a:pt x="52597" y="99435"/>
                        <a:pt x="159546" y="82540"/>
                        <a:pt x="184613" y="82540"/>
                      </a:cubicBezTo>
                      <a:cubicBezTo>
                        <a:pt x="205908" y="82540"/>
                        <a:pt x="196557" y="92960"/>
                        <a:pt x="193335" y="96072"/>
                      </a:cubicBezTo>
                      <a:cubicBezTo>
                        <a:pt x="192707" y="96630"/>
                        <a:pt x="192000" y="96968"/>
                        <a:pt x="191135" y="97031"/>
                      </a:cubicBezTo>
                      <a:cubicBezTo>
                        <a:pt x="164731" y="99184"/>
                        <a:pt x="152709" y="106704"/>
                        <a:pt x="149015" y="109588"/>
                      </a:cubicBezTo>
                      <a:cubicBezTo>
                        <a:pt x="148072" y="110279"/>
                        <a:pt x="147601" y="111356"/>
                        <a:pt x="147601" y="112487"/>
                      </a:cubicBezTo>
                      <a:cubicBezTo>
                        <a:pt x="147837" y="142034"/>
                        <a:pt x="215181" y="141783"/>
                        <a:pt x="256672" y="127952"/>
                      </a:cubicBezTo>
                      <a:cubicBezTo>
                        <a:pt x="282603" y="119293"/>
                        <a:pt x="292426" y="122177"/>
                        <a:pt x="296199" y="125697"/>
                      </a:cubicBezTo>
                      <a:cubicBezTo>
                        <a:pt x="298085" y="127481"/>
                        <a:pt x="297298" y="130648"/>
                        <a:pt x="294862" y="131520"/>
                      </a:cubicBezTo>
                      <a:cubicBezTo>
                        <a:pt x="277339" y="137728"/>
                        <a:pt x="271209" y="148368"/>
                        <a:pt x="269638" y="151865"/>
                      </a:cubicBezTo>
                      <a:cubicBezTo>
                        <a:pt x="269245" y="152643"/>
                        <a:pt x="269166" y="153523"/>
                        <a:pt x="269402" y="154348"/>
                      </a:cubicBezTo>
                      <a:cubicBezTo>
                        <a:pt x="275296" y="174606"/>
                        <a:pt x="350734" y="165381"/>
                        <a:pt x="356549" y="164642"/>
                      </a:cubicBezTo>
                      <a:cubicBezTo>
                        <a:pt x="356784" y="164595"/>
                        <a:pt x="357020" y="164595"/>
                        <a:pt x="357334" y="164618"/>
                      </a:cubicBezTo>
                      <a:close/>
                      <a:moveTo>
                        <a:pt x="272781" y="71303"/>
                      </a:moveTo>
                      <a:cubicBezTo>
                        <a:pt x="274038" y="70635"/>
                        <a:pt x="277967" y="68985"/>
                        <a:pt x="282132" y="70195"/>
                      </a:cubicBezTo>
                      <a:cubicBezTo>
                        <a:pt x="292270" y="73095"/>
                        <a:pt x="304213" y="82297"/>
                        <a:pt x="286140" y="91286"/>
                      </a:cubicBezTo>
                      <a:cubicBezTo>
                        <a:pt x="285276" y="91711"/>
                        <a:pt x="284333" y="91750"/>
                        <a:pt x="283390" y="91420"/>
                      </a:cubicBezTo>
                      <a:cubicBezTo>
                        <a:pt x="278125" y="89471"/>
                        <a:pt x="260680" y="81982"/>
                        <a:pt x="271995" y="71845"/>
                      </a:cubicBezTo>
                      <a:cubicBezTo>
                        <a:pt x="272231" y="71633"/>
                        <a:pt x="272467" y="71452"/>
                        <a:pt x="272781" y="7130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 74">
                  <a:extLst>
                    <a:ext uri="{FF2B5EF4-FFF2-40B4-BE49-F238E27FC236}">
                      <a16:creationId xmlns:a16="http://schemas.microsoft.com/office/drawing/2014/main" id="{CBA0B425-38F8-49EC-93D2-9B89D95CB13D}"/>
                    </a:ext>
                  </a:extLst>
                </p:cNvPr>
                <p:cNvSpPr/>
                <p:nvPr/>
              </p:nvSpPr>
              <p:spPr>
                <a:xfrm>
                  <a:off x="12825306" y="1224975"/>
                  <a:ext cx="421119" cy="211334"/>
                </a:xfrm>
                <a:custGeom>
                  <a:avLst/>
                  <a:gdLst>
                    <a:gd name="connsiteX0" fmla="*/ 2168 w 421119"/>
                    <a:gd name="connsiteY0" fmla="*/ 114059 h 211334"/>
                    <a:gd name="connsiteX1" fmla="*/ 6254 w 421119"/>
                    <a:gd name="connsiteY1" fmla="*/ 118617 h 211334"/>
                    <a:gd name="connsiteX2" fmla="*/ 53324 w 421119"/>
                    <a:gd name="connsiteY2" fmla="*/ 115175 h 211334"/>
                    <a:gd name="connsiteX3" fmla="*/ 54189 w 421119"/>
                    <a:gd name="connsiteY3" fmla="*/ 115214 h 211334"/>
                    <a:gd name="connsiteX4" fmla="*/ 119490 w 421119"/>
                    <a:gd name="connsiteY4" fmla="*/ 141767 h 211334"/>
                    <a:gd name="connsiteX5" fmla="*/ 196264 w 421119"/>
                    <a:gd name="connsiteY5" fmla="*/ 130805 h 211334"/>
                    <a:gd name="connsiteX6" fmla="*/ 213473 w 421119"/>
                    <a:gd name="connsiteY6" fmla="*/ 165262 h 211334"/>
                    <a:gd name="connsiteX7" fmla="*/ 166874 w 421119"/>
                    <a:gd name="connsiteY7" fmla="*/ 198714 h 211334"/>
                    <a:gd name="connsiteX8" fmla="*/ 167739 w 421119"/>
                    <a:gd name="connsiteY8" fmla="*/ 205677 h 211334"/>
                    <a:gd name="connsiteX9" fmla="*/ 255750 w 421119"/>
                    <a:gd name="connsiteY9" fmla="*/ 191886 h 211334"/>
                    <a:gd name="connsiteX10" fmla="*/ 293390 w 421119"/>
                    <a:gd name="connsiteY10" fmla="*/ 179360 h 211334"/>
                    <a:gd name="connsiteX11" fmla="*/ 330951 w 421119"/>
                    <a:gd name="connsiteY11" fmla="*/ 202856 h 211334"/>
                    <a:gd name="connsiteX12" fmla="*/ 379830 w 421119"/>
                    <a:gd name="connsiteY12" fmla="*/ 195438 h 211334"/>
                    <a:gd name="connsiteX13" fmla="*/ 418648 w 421119"/>
                    <a:gd name="connsiteY13" fmla="*/ 174669 h 211334"/>
                    <a:gd name="connsiteX14" fmla="*/ 335667 w 421119"/>
                    <a:gd name="connsiteY14" fmla="*/ 151173 h 211334"/>
                    <a:gd name="connsiteX15" fmla="*/ 316650 w 421119"/>
                    <a:gd name="connsiteY15" fmla="*/ 143912 h 211334"/>
                    <a:gd name="connsiteX16" fmla="*/ 319164 w 421119"/>
                    <a:gd name="connsiteY16" fmla="*/ 139441 h 211334"/>
                    <a:gd name="connsiteX17" fmla="*/ 356019 w 421119"/>
                    <a:gd name="connsiteY17" fmla="*/ 80693 h 211334"/>
                    <a:gd name="connsiteX18" fmla="*/ 279717 w 421119"/>
                    <a:gd name="connsiteY18" fmla="*/ 27549 h 211334"/>
                    <a:gd name="connsiteX19" fmla="*/ 278852 w 421119"/>
                    <a:gd name="connsiteY19" fmla="*/ 27431 h 211334"/>
                    <a:gd name="connsiteX20" fmla="*/ 201922 w 421119"/>
                    <a:gd name="connsiteY20" fmla="*/ 17097 h 211334"/>
                    <a:gd name="connsiteX21" fmla="*/ 122632 w 421119"/>
                    <a:gd name="connsiteY21" fmla="*/ 5515 h 211334"/>
                    <a:gd name="connsiteX22" fmla="*/ 31793 w 421119"/>
                    <a:gd name="connsiteY22" fmla="*/ 33702 h 211334"/>
                    <a:gd name="connsiteX23" fmla="*/ 2010 w 421119"/>
                    <a:gd name="connsiteY23" fmla="*/ 77550 h 211334"/>
                    <a:gd name="connsiteX24" fmla="*/ 2168 w 421119"/>
                    <a:gd name="connsiteY24" fmla="*/ 114059 h 211334"/>
                    <a:gd name="connsiteX25" fmla="*/ 277123 w 421119"/>
                    <a:gd name="connsiteY25" fmla="*/ 51288 h 211334"/>
                    <a:gd name="connsiteX26" fmla="*/ 289932 w 421119"/>
                    <a:gd name="connsiteY26" fmla="*/ 93416 h 211334"/>
                    <a:gd name="connsiteX27" fmla="*/ 280031 w 421119"/>
                    <a:gd name="connsiteY27" fmla="*/ 95341 h 211334"/>
                    <a:gd name="connsiteX28" fmla="*/ 277123 w 421119"/>
                    <a:gd name="connsiteY28" fmla="*/ 51288 h 211334"/>
                    <a:gd name="connsiteX29" fmla="*/ 177483 w 421119"/>
                    <a:gd name="connsiteY29" fmla="*/ 44664 h 211334"/>
                    <a:gd name="connsiteX30" fmla="*/ 222431 w 421119"/>
                    <a:gd name="connsiteY30" fmla="*/ 90594 h 211334"/>
                    <a:gd name="connsiteX31" fmla="*/ 218659 w 421119"/>
                    <a:gd name="connsiteY31" fmla="*/ 91844 h 211334"/>
                    <a:gd name="connsiteX32" fmla="*/ 177483 w 421119"/>
                    <a:gd name="connsiteY32" fmla="*/ 44664 h 211334"/>
                    <a:gd name="connsiteX33" fmla="*/ 112888 w 421119"/>
                    <a:gd name="connsiteY33" fmla="*/ 73260 h 211334"/>
                    <a:gd name="connsiteX34" fmla="*/ 116189 w 421119"/>
                    <a:gd name="connsiteY34" fmla="*/ 68662 h 211334"/>
                    <a:gd name="connsiteX35" fmla="*/ 136699 w 421119"/>
                    <a:gd name="connsiteY35" fmla="*/ 89023 h 211334"/>
                    <a:gd name="connsiteX36" fmla="*/ 112888 w 421119"/>
                    <a:gd name="connsiteY36" fmla="*/ 73260 h 211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421119" h="211334">
                      <a:moveTo>
                        <a:pt x="2168" y="114059"/>
                      </a:moveTo>
                      <a:cubicBezTo>
                        <a:pt x="1697" y="116558"/>
                        <a:pt x="3740" y="118797"/>
                        <a:pt x="6254" y="118617"/>
                      </a:cubicBezTo>
                      <a:lnTo>
                        <a:pt x="53324" y="115175"/>
                      </a:lnTo>
                      <a:cubicBezTo>
                        <a:pt x="53560" y="115151"/>
                        <a:pt x="53874" y="115167"/>
                        <a:pt x="54189" y="115214"/>
                      </a:cubicBezTo>
                      <a:cubicBezTo>
                        <a:pt x="57725" y="115803"/>
                        <a:pt x="81928" y="120393"/>
                        <a:pt x="119490" y="141767"/>
                      </a:cubicBezTo>
                      <a:cubicBezTo>
                        <a:pt x="139606" y="153200"/>
                        <a:pt x="177483" y="129241"/>
                        <a:pt x="196264" y="130805"/>
                      </a:cubicBezTo>
                      <a:cubicBezTo>
                        <a:pt x="215044" y="132368"/>
                        <a:pt x="235397" y="146466"/>
                        <a:pt x="213473" y="165262"/>
                      </a:cubicBezTo>
                      <a:cubicBezTo>
                        <a:pt x="197835" y="178708"/>
                        <a:pt x="177326" y="192153"/>
                        <a:pt x="166874" y="198714"/>
                      </a:cubicBezTo>
                      <a:cubicBezTo>
                        <a:pt x="164124" y="200467"/>
                        <a:pt x="164674" y="204655"/>
                        <a:pt x="167739" y="205677"/>
                      </a:cubicBezTo>
                      <a:cubicBezTo>
                        <a:pt x="184162" y="211036"/>
                        <a:pt x="224238" y="219806"/>
                        <a:pt x="255750" y="191886"/>
                      </a:cubicBezTo>
                      <a:cubicBezTo>
                        <a:pt x="255750" y="191886"/>
                        <a:pt x="283960" y="165262"/>
                        <a:pt x="293390" y="179360"/>
                      </a:cubicBezTo>
                      <a:cubicBezTo>
                        <a:pt x="302741" y="193457"/>
                        <a:pt x="304313" y="205983"/>
                        <a:pt x="330951" y="202856"/>
                      </a:cubicBezTo>
                      <a:cubicBezTo>
                        <a:pt x="357591" y="199720"/>
                        <a:pt x="362620" y="187658"/>
                        <a:pt x="379830" y="195438"/>
                      </a:cubicBezTo>
                      <a:cubicBezTo>
                        <a:pt x="409533" y="208804"/>
                        <a:pt x="428079" y="207555"/>
                        <a:pt x="418648" y="174669"/>
                      </a:cubicBezTo>
                      <a:cubicBezTo>
                        <a:pt x="409219" y="141782"/>
                        <a:pt x="359163" y="151173"/>
                        <a:pt x="335667" y="151173"/>
                      </a:cubicBezTo>
                      <a:cubicBezTo>
                        <a:pt x="321286" y="151173"/>
                        <a:pt x="317436" y="147094"/>
                        <a:pt x="316650" y="143912"/>
                      </a:cubicBezTo>
                      <a:cubicBezTo>
                        <a:pt x="316178" y="142018"/>
                        <a:pt x="317278" y="140085"/>
                        <a:pt x="319164" y="139441"/>
                      </a:cubicBezTo>
                      <a:cubicBezTo>
                        <a:pt x="330244" y="135543"/>
                        <a:pt x="376765" y="116684"/>
                        <a:pt x="356019" y="80693"/>
                      </a:cubicBezTo>
                      <a:cubicBezTo>
                        <a:pt x="333781" y="42126"/>
                        <a:pt x="284824" y="28845"/>
                        <a:pt x="279717" y="27549"/>
                      </a:cubicBezTo>
                      <a:cubicBezTo>
                        <a:pt x="279403" y="27478"/>
                        <a:pt x="279088" y="27439"/>
                        <a:pt x="278852" y="27431"/>
                      </a:cubicBezTo>
                      <a:cubicBezTo>
                        <a:pt x="273430" y="27329"/>
                        <a:pt x="218345" y="26032"/>
                        <a:pt x="201922" y="17097"/>
                      </a:cubicBezTo>
                      <a:cubicBezTo>
                        <a:pt x="184712" y="7699"/>
                        <a:pt x="152415" y="-8583"/>
                        <a:pt x="122632" y="5515"/>
                      </a:cubicBezTo>
                      <a:cubicBezTo>
                        <a:pt x="92851" y="19612"/>
                        <a:pt x="92929" y="32547"/>
                        <a:pt x="31793" y="33702"/>
                      </a:cubicBezTo>
                      <a:cubicBezTo>
                        <a:pt x="-1447" y="34330"/>
                        <a:pt x="-2704" y="57197"/>
                        <a:pt x="2010" y="77550"/>
                      </a:cubicBezTo>
                      <a:cubicBezTo>
                        <a:pt x="5390" y="91907"/>
                        <a:pt x="3504" y="106633"/>
                        <a:pt x="2168" y="114059"/>
                      </a:cubicBezTo>
                      <a:close/>
                      <a:moveTo>
                        <a:pt x="277123" y="51288"/>
                      </a:moveTo>
                      <a:cubicBezTo>
                        <a:pt x="292054" y="45960"/>
                        <a:pt x="291661" y="74588"/>
                        <a:pt x="289932" y="93416"/>
                      </a:cubicBezTo>
                      <a:cubicBezTo>
                        <a:pt x="289383" y="98594"/>
                        <a:pt x="282467" y="99946"/>
                        <a:pt x="280031" y="95341"/>
                      </a:cubicBezTo>
                      <a:cubicBezTo>
                        <a:pt x="272016" y="79994"/>
                        <a:pt x="262665" y="56459"/>
                        <a:pt x="277123" y="51288"/>
                      </a:cubicBezTo>
                      <a:close/>
                      <a:moveTo>
                        <a:pt x="177483" y="44664"/>
                      </a:moveTo>
                      <a:cubicBezTo>
                        <a:pt x="197757" y="23015"/>
                        <a:pt x="225024" y="85911"/>
                        <a:pt x="222431" y="90594"/>
                      </a:cubicBezTo>
                      <a:cubicBezTo>
                        <a:pt x="220859" y="93423"/>
                        <a:pt x="218817" y="91899"/>
                        <a:pt x="218659" y="91844"/>
                      </a:cubicBezTo>
                      <a:cubicBezTo>
                        <a:pt x="213945" y="89754"/>
                        <a:pt x="159959" y="63319"/>
                        <a:pt x="177483" y="44664"/>
                      </a:cubicBezTo>
                      <a:close/>
                      <a:moveTo>
                        <a:pt x="112888" y="73260"/>
                      </a:moveTo>
                      <a:cubicBezTo>
                        <a:pt x="112653" y="72151"/>
                        <a:pt x="115089" y="68710"/>
                        <a:pt x="116189" y="68662"/>
                      </a:cubicBezTo>
                      <a:cubicBezTo>
                        <a:pt x="123340" y="68388"/>
                        <a:pt x="149037" y="73134"/>
                        <a:pt x="136699" y="89023"/>
                      </a:cubicBezTo>
                      <a:cubicBezTo>
                        <a:pt x="126169" y="102602"/>
                        <a:pt x="114774" y="80882"/>
                        <a:pt x="112888" y="7326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 75">
                  <a:extLst>
                    <a:ext uri="{FF2B5EF4-FFF2-40B4-BE49-F238E27FC236}">
                      <a16:creationId xmlns:a16="http://schemas.microsoft.com/office/drawing/2014/main" id="{DCAF2337-07D9-4437-80BA-82F01A84EAAB}"/>
                    </a:ext>
                  </a:extLst>
                </p:cNvPr>
                <p:cNvSpPr/>
                <p:nvPr/>
              </p:nvSpPr>
              <p:spPr>
                <a:xfrm>
                  <a:off x="13415212" y="1378246"/>
                  <a:ext cx="298127" cy="256567"/>
                </a:xfrm>
                <a:custGeom>
                  <a:avLst/>
                  <a:gdLst>
                    <a:gd name="connsiteX0" fmla="*/ 33839 w 298127"/>
                    <a:gd name="connsiteY0" fmla="*/ 225418 h 256567"/>
                    <a:gd name="connsiteX1" fmla="*/ 104483 w 298127"/>
                    <a:gd name="connsiteY1" fmla="*/ 221308 h 256567"/>
                    <a:gd name="connsiteX2" fmla="*/ 109120 w 298127"/>
                    <a:gd name="connsiteY2" fmla="*/ 222479 h 256567"/>
                    <a:gd name="connsiteX3" fmla="*/ 110613 w 298127"/>
                    <a:gd name="connsiteY3" fmla="*/ 226227 h 256567"/>
                    <a:gd name="connsiteX4" fmla="*/ 132694 w 298127"/>
                    <a:gd name="connsiteY4" fmla="*/ 255758 h 256567"/>
                    <a:gd name="connsiteX5" fmla="*/ 135916 w 298127"/>
                    <a:gd name="connsiteY5" fmla="*/ 256568 h 256567"/>
                    <a:gd name="connsiteX6" fmla="*/ 142124 w 298127"/>
                    <a:gd name="connsiteY6" fmla="*/ 252890 h 256567"/>
                    <a:gd name="connsiteX7" fmla="*/ 217091 w 298127"/>
                    <a:gd name="connsiteY7" fmla="*/ 228711 h 256567"/>
                    <a:gd name="connsiteX8" fmla="*/ 217327 w 298127"/>
                    <a:gd name="connsiteY8" fmla="*/ 228742 h 256567"/>
                    <a:gd name="connsiteX9" fmla="*/ 234693 w 298127"/>
                    <a:gd name="connsiteY9" fmla="*/ 235217 h 256567"/>
                    <a:gd name="connsiteX10" fmla="*/ 244279 w 298127"/>
                    <a:gd name="connsiteY10" fmla="*/ 235382 h 256567"/>
                    <a:gd name="connsiteX11" fmla="*/ 260546 w 298127"/>
                    <a:gd name="connsiteY11" fmla="*/ 221851 h 256567"/>
                    <a:gd name="connsiteX12" fmla="*/ 292686 w 298127"/>
                    <a:gd name="connsiteY12" fmla="*/ 192100 h 256567"/>
                    <a:gd name="connsiteX13" fmla="*/ 291586 w 298127"/>
                    <a:gd name="connsiteY13" fmla="*/ 158318 h 256567"/>
                    <a:gd name="connsiteX14" fmla="*/ 286163 w 298127"/>
                    <a:gd name="connsiteY14" fmla="*/ 139167 h 256567"/>
                    <a:gd name="connsiteX15" fmla="*/ 286242 w 298127"/>
                    <a:gd name="connsiteY15" fmla="*/ 138979 h 256567"/>
                    <a:gd name="connsiteX16" fmla="*/ 288127 w 298127"/>
                    <a:gd name="connsiteY16" fmla="*/ 133439 h 256567"/>
                    <a:gd name="connsiteX17" fmla="*/ 291114 w 298127"/>
                    <a:gd name="connsiteY17" fmla="*/ 118618 h 256567"/>
                    <a:gd name="connsiteX18" fmla="*/ 284985 w 298127"/>
                    <a:gd name="connsiteY18" fmla="*/ 106556 h 256567"/>
                    <a:gd name="connsiteX19" fmla="*/ 268797 w 298127"/>
                    <a:gd name="connsiteY19" fmla="*/ 106360 h 256567"/>
                    <a:gd name="connsiteX20" fmla="*/ 201924 w 298127"/>
                    <a:gd name="connsiteY20" fmla="*/ 121950 h 256567"/>
                    <a:gd name="connsiteX21" fmla="*/ 169942 w 298127"/>
                    <a:gd name="connsiteY21" fmla="*/ 126076 h 256567"/>
                    <a:gd name="connsiteX22" fmla="*/ 165777 w 298127"/>
                    <a:gd name="connsiteY22" fmla="*/ 121565 h 256567"/>
                    <a:gd name="connsiteX23" fmla="*/ 213554 w 298127"/>
                    <a:gd name="connsiteY23" fmla="*/ 86455 h 256567"/>
                    <a:gd name="connsiteX24" fmla="*/ 248523 w 298127"/>
                    <a:gd name="connsiteY24" fmla="*/ 72318 h 256567"/>
                    <a:gd name="connsiteX25" fmla="*/ 253474 w 298127"/>
                    <a:gd name="connsiteY25" fmla="*/ 66692 h 256567"/>
                    <a:gd name="connsiteX26" fmla="*/ 251037 w 298127"/>
                    <a:gd name="connsiteY26" fmla="*/ 45907 h 256567"/>
                    <a:gd name="connsiteX27" fmla="*/ 250724 w 298127"/>
                    <a:gd name="connsiteY27" fmla="*/ 45271 h 256567"/>
                    <a:gd name="connsiteX28" fmla="*/ 231549 w 298127"/>
                    <a:gd name="connsiteY28" fmla="*/ 43141 h 256567"/>
                    <a:gd name="connsiteX29" fmla="*/ 231156 w 298127"/>
                    <a:gd name="connsiteY29" fmla="*/ 43361 h 256567"/>
                    <a:gd name="connsiteX30" fmla="*/ 218347 w 298127"/>
                    <a:gd name="connsiteY30" fmla="*/ 51934 h 256567"/>
                    <a:gd name="connsiteX31" fmla="*/ 201138 w 298127"/>
                    <a:gd name="connsiteY31" fmla="*/ 62771 h 256567"/>
                    <a:gd name="connsiteX32" fmla="*/ 162005 w 298127"/>
                    <a:gd name="connsiteY32" fmla="*/ 75909 h 256567"/>
                    <a:gd name="connsiteX33" fmla="*/ 158783 w 298127"/>
                    <a:gd name="connsiteY33" fmla="*/ 75210 h 256567"/>
                    <a:gd name="connsiteX34" fmla="*/ 157919 w 298127"/>
                    <a:gd name="connsiteY34" fmla="*/ 71635 h 256567"/>
                    <a:gd name="connsiteX35" fmla="*/ 171906 w 298127"/>
                    <a:gd name="connsiteY35" fmla="*/ 44453 h 256567"/>
                    <a:gd name="connsiteX36" fmla="*/ 183615 w 298127"/>
                    <a:gd name="connsiteY36" fmla="*/ 25830 h 256567"/>
                    <a:gd name="connsiteX37" fmla="*/ 183851 w 298127"/>
                    <a:gd name="connsiteY37" fmla="*/ 25248 h 256567"/>
                    <a:gd name="connsiteX38" fmla="*/ 184007 w 298127"/>
                    <a:gd name="connsiteY38" fmla="*/ 24808 h 256567"/>
                    <a:gd name="connsiteX39" fmla="*/ 181336 w 298127"/>
                    <a:gd name="connsiteY39" fmla="*/ 11520 h 256567"/>
                    <a:gd name="connsiteX40" fmla="*/ 141888 w 298127"/>
                    <a:gd name="connsiteY40" fmla="*/ 0 h 256567"/>
                    <a:gd name="connsiteX41" fmla="*/ 90889 w 298127"/>
                    <a:gd name="connsiteY41" fmla="*/ 79 h 256567"/>
                    <a:gd name="connsiteX42" fmla="*/ 67078 w 298127"/>
                    <a:gd name="connsiteY42" fmla="*/ 4660 h 256567"/>
                    <a:gd name="connsiteX43" fmla="*/ 63307 w 298127"/>
                    <a:gd name="connsiteY43" fmla="*/ 11819 h 256567"/>
                    <a:gd name="connsiteX44" fmla="*/ 71558 w 298127"/>
                    <a:gd name="connsiteY44" fmla="*/ 30042 h 256567"/>
                    <a:gd name="connsiteX45" fmla="*/ 78080 w 298127"/>
                    <a:gd name="connsiteY45" fmla="*/ 39503 h 256567"/>
                    <a:gd name="connsiteX46" fmla="*/ 91282 w 298127"/>
                    <a:gd name="connsiteY46" fmla="*/ 78463 h 256567"/>
                    <a:gd name="connsiteX47" fmla="*/ 57728 w 298127"/>
                    <a:gd name="connsiteY47" fmla="*/ 77701 h 256567"/>
                    <a:gd name="connsiteX48" fmla="*/ 47041 w 298127"/>
                    <a:gd name="connsiteY48" fmla="*/ 74322 h 256567"/>
                    <a:gd name="connsiteX49" fmla="*/ 24409 w 298127"/>
                    <a:gd name="connsiteY49" fmla="*/ 74723 h 256567"/>
                    <a:gd name="connsiteX50" fmla="*/ 10972 w 298127"/>
                    <a:gd name="connsiteY50" fmla="*/ 100120 h 256567"/>
                    <a:gd name="connsiteX51" fmla="*/ 33839 w 298127"/>
                    <a:gd name="connsiteY51" fmla="*/ 225418 h 256567"/>
                    <a:gd name="connsiteX52" fmla="*/ 184007 w 298127"/>
                    <a:gd name="connsiteY52" fmla="*/ 166608 h 256567"/>
                    <a:gd name="connsiteX53" fmla="*/ 212219 w 298127"/>
                    <a:gd name="connsiteY53" fmla="*/ 147811 h 256567"/>
                    <a:gd name="connsiteX54" fmla="*/ 258817 w 298127"/>
                    <a:gd name="connsiteY54" fmla="*/ 149061 h 256567"/>
                    <a:gd name="connsiteX55" fmla="*/ 229428 w 298127"/>
                    <a:gd name="connsiteY55" fmla="*/ 170671 h 256567"/>
                    <a:gd name="connsiteX56" fmla="*/ 184007 w 298127"/>
                    <a:gd name="connsiteY56" fmla="*/ 166608 h 256567"/>
                    <a:gd name="connsiteX57" fmla="*/ 148253 w 298127"/>
                    <a:gd name="connsiteY57" fmla="*/ 203054 h 256567"/>
                    <a:gd name="connsiteX58" fmla="*/ 167427 w 298127"/>
                    <a:gd name="connsiteY58" fmla="*/ 191039 h 256567"/>
                    <a:gd name="connsiteX59" fmla="*/ 184950 w 298127"/>
                    <a:gd name="connsiteY59" fmla="*/ 200752 h 256567"/>
                    <a:gd name="connsiteX60" fmla="*/ 164284 w 298127"/>
                    <a:gd name="connsiteY60" fmla="*/ 210778 h 256567"/>
                    <a:gd name="connsiteX61" fmla="*/ 148253 w 298127"/>
                    <a:gd name="connsiteY61" fmla="*/ 203054 h 256567"/>
                    <a:gd name="connsiteX62" fmla="*/ 53092 w 298127"/>
                    <a:gd name="connsiteY62" fmla="*/ 103020 h 256567"/>
                    <a:gd name="connsiteX63" fmla="*/ 71558 w 298127"/>
                    <a:gd name="connsiteY63" fmla="*/ 119624 h 256567"/>
                    <a:gd name="connsiteX64" fmla="*/ 72816 w 298127"/>
                    <a:gd name="connsiteY64" fmla="*/ 139356 h 256567"/>
                    <a:gd name="connsiteX65" fmla="*/ 53092 w 298127"/>
                    <a:gd name="connsiteY65" fmla="*/ 128394 h 256567"/>
                    <a:gd name="connsiteX66" fmla="*/ 53092 w 298127"/>
                    <a:gd name="connsiteY66" fmla="*/ 103020 h 256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298127" h="256567">
                      <a:moveTo>
                        <a:pt x="33839" y="225418"/>
                      </a:moveTo>
                      <a:cubicBezTo>
                        <a:pt x="54348" y="236074"/>
                        <a:pt x="86331" y="235783"/>
                        <a:pt x="104483" y="221308"/>
                      </a:cubicBezTo>
                      <a:cubicBezTo>
                        <a:pt x="106055" y="220051"/>
                        <a:pt x="108412" y="220609"/>
                        <a:pt x="109120" y="222479"/>
                      </a:cubicBezTo>
                      <a:cubicBezTo>
                        <a:pt x="109591" y="223737"/>
                        <a:pt x="110142" y="224994"/>
                        <a:pt x="110613" y="226227"/>
                      </a:cubicBezTo>
                      <a:cubicBezTo>
                        <a:pt x="114856" y="237284"/>
                        <a:pt x="119256" y="248717"/>
                        <a:pt x="132694" y="255758"/>
                      </a:cubicBezTo>
                      <a:cubicBezTo>
                        <a:pt x="133716" y="256308"/>
                        <a:pt x="134816" y="256568"/>
                        <a:pt x="135916" y="256568"/>
                      </a:cubicBezTo>
                      <a:cubicBezTo>
                        <a:pt x="138431" y="256568"/>
                        <a:pt x="140866" y="255232"/>
                        <a:pt x="142124" y="252890"/>
                      </a:cubicBezTo>
                      <a:cubicBezTo>
                        <a:pt x="157525" y="224554"/>
                        <a:pt x="183300" y="222731"/>
                        <a:pt x="217091" y="228711"/>
                      </a:cubicBezTo>
                      <a:cubicBezTo>
                        <a:pt x="217169" y="228718"/>
                        <a:pt x="217248" y="228734"/>
                        <a:pt x="217327" y="228742"/>
                      </a:cubicBezTo>
                      <a:cubicBezTo>
                        <a:pt x="225420" y="229936"/>
                        <a:pt x="231549" y="232239"/>
                        <a:pt x="234693" y="235217"/>
                      </a:cubicBezTo>
                      <a:cubicBezTo>
                        <a:pt x="237364" y="237771"/>
                        <a:pt x="241529" y="237842"/>
                        <a:pt x="244279" y="235382"/>
                      </a:cubicBezTo>
                      <a:cubicBezTo>
                        <a:pt x="249387" y="230754"/>
                        <a:pt x="255124" y="226227"/>
                        <a:pt x="260546" y="221851"/>
                      </a:cubicBezTo>
                      <a:cubicBezTo>
                        <a:pt x="271783" y="212892"/>
                        <a:pt x="283413" y="203628"/>
                        <a:pt x="292686" y="192100"/>
                      </a:cubicBezTo>
                      <a:cubicBezTo>
                        <a:pt x="302822" y="180918"/>
                        <a:pt x="296615" y="168392"/>
                        <a:pt x="291586" y="158318"/>
                      </a:cubicBezTo>
                      <a:cubicBezTo>
                        <a:pt x="288127" y="151355"/>
                        <a:pt x="284906" y="144786"/>
                        <a:pt x="286163" y="139167"/>
                      </a:cubicBezTo>
                      <a:cubicBezTo>
                        <a:pt x="286242" y="139105"/>
                        <a:pt x="286242" y="139042"/>
                        <a:pt x="286242" y="138979"/>
                      </a:cubicBezTo>
                      <a:cubicBezTo>
                        <a:pt x="286556" y="137344"/>
                        <a:pt x="287342" y="135451"/>
                        <a:pt x="288127" y="133439"/>
                      </a:cubicBezTo>
                      <a:cubicBezTo>
                        <a:pt x="289857" y="129156"/>
                        <a:pt x="291743" y="124292"/>
                        <a:pt x="291114" y="118618"/>
                      </a:cubicBezTo>
                      <a:cubicBezTo>
                        <a:pt x="290879" y="116489"/>
                        <a:pt x="290171" y="109982"/>
                        <a:pt x="284985" y="106556"/>
                      </a:cubicBezTo>
                      <a:cubicBezTo>
                        <a:pt x="279641" y="103067"/>
                        <a:pt x="273354" y="104969"/>
                        <a:pt x="268797" y="106360"/>
                      </a:cubicBezTo>
                      <a:cubicBezTo>
                        <a:pt x="264632" y="107617"/>
                        <a:pt x="217562" y="120426"/>
                        <a:pt x="201924" y="121950"/>
                      </a:cubicBezTo>
                      <a:cubicBezTo>
                        <a:pt x="191473" y="122972"/>
                        <a:pt x="180550" y="124033"/>
                        <a:pt x="169942" y="126076"/>
                      </a:cubicBezTo>
                      <a:cubicBezTo>
                        <a:pt x="168999" y="126272"/>
                        <a:pt x="165541" y="123262"/>
                        <a:pt x="165777" y="121565"/>
                      </a:cubicBezTo>
                      <a:cubicBezTo>
                        <a:pt x="169863" y="99641"/>
                        <a:pt x="191080" y="93237"/>
                        <a:pt x="213554" y="86455"/>
                      </a:cubicBezTo>
                      <a:cubicBezTo>
                        <a:pt x="225892" y="82754"/>
                        <a:pt x="238622" y="78927"/>
                        <a:pt x="248523" y="72318"/>
                      </a:cubicBezTo>
                      <a:cubicBezTo>
                        <a:pt x="249073" y="71965"/>
                        <a:pt x="253081" y="67407"/>
                        <a:pt x="253474" y="66692"/>
                      </a:cubicBezTo>
                      <a:cubicBezTo>
                        <a:pt x="255909" y="61364"/>
                        <a:pt x="255124" y="54370"/>
                        <a:pt x="251037" y="45907"/>
                      </a:cubicBezTo>
                      <a:cubicBezTo>
                        <a:pt x="250880" y="45703"/>
                        <a:pt x="250801" y="45475"/>
                        <a:pt x="250724" y="45271"/>
                      </a:cubicBezTo>
                      <a:cubicBezTo>
                        <a:pt x="244594" y="35416"/>
                        <a:pt x="235085" y="41027"/>
                        <a:pt x="231549" y="43141"/>
                      </a:cubicBezTo>
                      <a:lnTo>
                        <a:pt x="231156" y="43361"/>
                      </a:lnTo>
                      <a:cubicBezTo>
                        <a:pt x="226677" y="46064"/>
                        <a:pt x="222434" y="49050"/>
                        <a:pt x="218347" y="51934"/>
                      </a:cubicBezTo>
                      <a:cubicBezTo>
                        <a:pt x="212611" y="55997"/>
                        <a:pt x="207189" y="59832"/>
                        <a:pt x="201138" y="62771"/>
                      </a:cubicBezTo>
                      <a:cubicBezTo>
                        <a:pt x="189115" y="68617"/>
                        <a:pt x="175993" y="73033"/>
                        <a:pt x="162005" y="75909"/>
                      </a:cubicBezTo>
                      <a:cubicBezTo>
                        <a:pt x="161062" y="76106"/>
                        <a:pt x="159726" y="76145"/>
                        <a:pt x="158783" y="75210"/>
                      </a:cubicBezTo>
                      <a:cubicBezTo>
                        <a:pt x="157997" y="74416"/>
                        <a:pt x="157683" y="73112"/>
                        <a:pt x="157919" y="71635"/>
                      </a:cubicBezTo>
                      <a:cubicBezTo>
                        <a:pt x="159647" y="61678"/>
                        <a:pt x="165620" y="53309"/>
                        <a:pt x="171906" y="44453"/>
                      </a:cubicBezTo>
                      <a:cubicBezTo>
                        <a:pt x="176071" y="38615"/>
                        <a:pt x="180314" y="32572"/>
                        <a:pt x="183615" y="25830"/>
                      </a:cubicBezTo>
                      <a:cubicBezTo>
                        <a:pt x="183694" y="25641"/>
                        <a:pt x="183772" y="25445"/>
                        <a:pt x="183851" y="25248"/>
                      </a:cubicBezTo>
                      <a:lnTo>
                        <a:pt x="184007" y="24808"/>
                      </a:lnTo>
                      <a:cubicBezTo>
                        <a:pt x="185501" y="20769"/>
                        <a:pt x="186444" y="16706"/>
                        <a:pt x="181336" y="11520"/>
                      </a:cubicBezTo>
                      <a:cubicBezTo>
                        <a:pt x="171670" y="1619"/>
                        <a:pt x="153754" y="644"/>
                        <a:pt x="141888" y="0"/>
                      </a:cubicBezTo>
                      <a:cubicBezTo>
                        <a:pt x="141888" y="0"/>
                        <a:pt x="91832" y="39"/>
                        <a:pt x="90889" y="79"/>
                      </a:cubicBezTo>
                      <a:cubicBezTo>
                        <a:pt x="83345" y="377"/>
                        <a:pt x="74780" y="715"/>
                        <a:pt x="67078" y="4660"/>
                      </a:cubicBezTo>
                      <a:cubicBezTo>
                        <a:pt x="64486" y="6011"/>
                        <a:pt x="62914" y="8895"/>
                        <a:pt x="63307" y="11819"/>
                      </a:cubicBezTo>
                      <a:cubicBezTo>
                        <a:pt x="64328" y="19244"/>
                        <a:pt x="68179" y="24981"/>
                        <a:pt x="71558" y="30042"/>
                      </a:cubicBezTo>
                      <a:cubicBezTo>
                        <a:pt x="72265" y="31118"/>
                        <a:pt x="76509" y="37350"/>
                        <a:pt x="78080" y="39503"/>
                      </a:cubicBezTo>
                      <a:cubicBezTo>
                        <a:pt x="86489" y="51314"/>
                        <a:pt x="97961" y="67486"/>
                        <a:pt x="91282" y="78463"/>
                      </a:cubicBezTo>
                      <a:cubicBezTo>
                        <a:pt x="86174" y="86699"/>
                        <a:pt x="73601" y="83170"/>
                        <a:pt x="57728" y="77701"/>
                      </a:cubicBezTo>
                      <a:cubicBezTo>
                        <a:pt x="53877" y="76373"/>
                        <a:pt x="50263" y="75116"/>
                        <a:pt x="47041" y="74322"/>
                      </a:cubicBezTo>
                      <a:cubicBezTo>
                        <a:pt x="37139" y="71470"/>
                        <a:pt x="29910" y="71595"/>
                        <a:pt x="24409" y="74723"/>
                      </a:cubicBezTo>
                      <a:cubicBezTo>
                        <a:pt x="16551" y="79147"/>
                        <a:pt x="10972" y="100120"/>
                        <a:pt x="10972" y="100120"/>
                      </a:cubicBezTo>
                      <a:cubicBezTo>
                        <a:pt x="-9302" y="162946"/>
                        <a:pt x="-1366" y="206276"/>
                        <a:pt x="33839" y="225418"/>
                      </a:cubicBezTo>
                      <a:close/>
                      <a:moveTo>
                        <a:pt x="184007" y="166608"/>
                      </a:moveTo>
                      <a:cubicBezTo>
                        <a:pt x="184007" y="160345"/>
                        <a:pt x="197131" y="151261"/>
                        <a:pt x="212219" y="147811"/>
                      </a:cubicBezTo>
                      <a:cubicBezTo>
                        <a:pt x="227227" y="144369"/>
                        <a:pt x="256067" y="143741"/>
                        <a:pt x="258817" y="149061"/>
                      </a:cubicBezTo>
                      <a:cubicBezTo>
                        <a:pt x="261017" y="153210"/>
                        <a:pt x="251667" y="168478"/>
                        <a:pt x="229428" y="170671"/>
                      </a:cubicBezTo>
                      <a:cubicBezTo>
                        <a:pt x="207189" y="172871"/>
                        <a:pt x="184007" y="172871"/>
                        <a:pt x="184007" y="166608"/>
                      </a:cubicBezTo>
                      <a:close/>
                      <a:moveTo>
                        <a:pt x="148253" y="203054"/>
                      </a:moveTo>
                      <a:cubicBezTo>
                        <a:pt x="148489" y="198465"/>
                        <a:pt x="160826" y="192296"/>
                        <a:pt x="167427" y="191039"/>
                      </a:cubicBezTo>
                      <a:cubicBezTo>
                        <a:pt x="173950" y="189789"/>
                        <a:pt x="184950" y="196367"/>
                        <a:pt x="184950" y="200752"/>
                      </a:cubicBezTo>
                      <a:cubicBezTo>
                        <a:pt x="184950" y="205136"/>
                        <a:pt x="174578" y="210150"/>
                        <a:pt x="164284" y="210778"/>
                      </a:cubicBezTo>
                      <a:cubicBezTo>
                        <a:pt x="153911" y="211399"/>
                        <a:pt x="148017" y="206229"/>
                        <a:pt x="148253" y="203054"/>
                      </a:cubicBezTo>
                      <a:close/>
                      <a:moveTo>
                        <a:pt x="53092" y="103020"/>
                      </a:moveTo>
                      <a:cubicBezTo>
                        <a:pt x="58435" y="100513"/>
                        <a:pt x="64957" y="110855"/>
                        <a:pt x="71558" y="119624"/>
                      </a:cubicBezTo>
                      <a:cubicBezTo>
                        <a:pt x="78159" y="128394"/>
                        <a:pt x="77530" y="134971"/>
                        <a:pt x="72816" y="139356"/>
                      </a:cubicBezTo>
                      <a:cubicBezTo>
                        <a:pt x="68100" y="143741"/>
                        <a:pt x="58121" y="135600"/>
                        <a:pt x="53092" y="128394"/>
                      </a:cubicBezTo>
                      <a:cubicBezTo>
                        <a:pt x="48062" y="121188"/>
                        <a:pt x="45862" y="106423"/>
                        <a:pt x="53092" y="10302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 76">
                  <a:extLst>
                    <a:ext uri="{FF2B5EF4-FFF2-40B4-BE49-F238E27FC236}">
                      <a16:creationId xmlns:a16="http://schemas.microsoft.com/office/drawing/2014/main" id="{C8D4A8B5-09AB-486E-9DCD-363113448566}"/>
                    </a:ext>
                  </a:extLst>
                </p:cNvPr>
                <p:cNvSpPr/>
                <p:nvPr/>
              </p:nvSpPr>
              <p:spPr>
                <a:xfrm>
                  <a:off x="13513155" y="1605610"/>
                  <a:ext cx="502988" cy="368784"/>
                </a:xfrm>
                <a:custGeom>
                  <a:avLst/>
                  <a:gdLst>
                    <a:gd name="connsiteX0" fmla="*/ 9763 w 502988"/>
                    <a:gd name="connsiteY0" fmla="*/ 103487 h 368784"/>
                    <a:gd name="connsiteX1" fmla="*/ 23357 w 502988"/>
                    <a:gd name="connsiteY1" fmla="*/ 106708 h 368784"/>
                    <a:gd name="connsiteX2" fmla="*/ 50311 w 502988"/>
                    <a:gd name="connsiteY2" fmla="*/ 93247 h 368784"/>
                    <a:gd name="connsiteX3" fmla="*/ 71999 w 502988"/>
                    <a:gd name="connsiteY3" fmla="*/ 81154 h 368784"/>
                    <a:gd name="connsiteX4" fmla="*/ 83157 w 502988"/>
                    <a:gd name="connsiteY4" fmla="*/ 84360 h 368784"/>
                    <a:gd name="connsiteX5" fmla="*/ 76478 w 502988"/>
                    <a:gd name="connsiteY5" fmla="*/ 100618 h 368784"/>
                    <a:gd name="connsiteX6" fmla="*/ 68228 w 502988"/>
                    <a:gd name="connsiteY6" fmla="*/ 116602 h 368784"/>
                    <a:gd name="connsiteX7" fmla="*/ 81271 w 502988"/>
                    <a:gd name="connsiteY7" fmla="*/ 148710 h 368784"/>
                    <a:gd name="connsiteX8" fmla="*/ 109168 w 502988"/>
                    <a:gd name="connsiteY8" fmla="*/ 172001 h 368784"/>
                    <a:gd name="connsiteX9" fmla="*/ 120091 w 502988"/>
                    <a:gd name="connsiteY9" fmla="*/ 168795 h 368784"/>
                    <a:gd name="connsiteX10" fmla="*/ 120327 w 502988"/>
                    <a:gd name="connsiteY10" fmla="*/ 168481 h 368784"/>
                    <a:gd name="connsiteX11" fmla="*/ 127792 w 502988"/>
                    <a:gd name="connsiteY11" fmla="*/ 153103 h 368784"/>
                    <a:gd name="connsiteX12" fmla="*/ 135414 w 502988"/>
                    <a:gd name="connsiteY12" fmla="*/ 137834 h 368784"/>
                    <a:gd name="connsiteX13" fmla="*/ 162132 w 502988"/>
                    <a:gd name="connsiteY13" fmla="*/ 128939 h 368784"/>
                    <a:gd name="connsiteX14" fmla="*/ 163389 w 502988"/>
                    <a:gd name="connsiteY14" fmla="*/ 130110 h 368784"/>
                    <a:gd name="connsiteX15" fmla="*/ 163075 w 502988"/>
                    <a:gd name="connsiteY15" fmla="*/ 131784 h 368784"/>
                    <a:gd name="connsiteX16" fmla="*/ 196708 w 502988"/>
                    <a:gd name="connsiteY16" fmla="*/ 254960 h 368784"/>
                    <a:gd name="connsiteX17" fmla="*/ 209752 w 502988"/>
                    <a:gd name="connsiteY17" fmla="*/ 261176 h 368784"/>
                    <a:gd name="connsiteX18" fmla="*/ 216038 w 502988"/>
                    <a:gd name="connsiteY18" fmla="*/ 259148 h 368784"/>
                    <a:gd name="connsiteX19" fmla="*/ 216196 w 502988"/>
                    <a:gd name="connsiteY19" fmla="*/ 258975 h 368784"/>
                    <a:gd name="connsiteX20" fmla="*/ 218160 w 502988"/>
                    <a:gd name="connsiteY20" fmla="*/ 256500 h 368784"/>
                    <a:gd name="connsiteX21" fmla="*/ 218239 w 502988"/>
                    <a:gd name="connsiteY21" fmla="*/ 256382 h 368784"/>
                    <a:gd name="connsiteX22" fmla="*/ 222247 w 502988"/>
                    <a:gd name="connsiteY22" fmla="*/ 217445 h 368784"/>
                    <a:gd name="connsiteX23" fmla="*/ 222954 w 502988"/>
                    <a:gd name="connsiteY23" fmla="*/ 186374 h 368784"/>
                    <a:gd name="connsiteX24" fmla="*/ 226647 w 502988"/>
                    <a:gd name="connsiteY24" fmla="*/ 171805 h 368784"/>
                    <a:gd name="connsiteX25" fmla="*/ 229083 w 502988"/>
                    <a:gd name="connsiteY25" fmla="*/ 172834 h 368784"/>
                    <a:gd name="connsiteX26" fmla="*/ 250064 w 502988"/>
                    <a:gd name="connsiteY26" fmla="*/ 217626 h 368784"/>
                    <a:gd name="connsiteX27" fmla="*/ 265309 w 502988"/>
                    <a:gd name="connsiteY27" fmla="*/ 258645 h 368784"/>
                    <a:gd name="connsiteX28" fmla="*/ 265466 w 502988"/>
                    <a:gd name="connsiteY28" fmla="*/ 258826 h 368784"/>
                    <a:gd name="connsiteX29" fmla="*/ 328174 w 502988"/>
                    <a:gd name="connsiteY29" fmla="*/ 311672 h 368784"/>
                    <a:gd name="connsiteX30" fmla="*/ 335953 w 502988"/>
                    <a:gd name="connsiteY30" fmla="*/ 309526 h 368784"/>
                    <a:gd name="connsiteX31" fmla="*/ 336660 w 502988"/>
                    <a:gd name="connsiteY31" fmla="*/ 301480 h 368784"/>
                    <a:gd name="connsiteX32" fmla="*/ 328802 w 502988"/>
                    <a:gd name="connsiteY32" fmla="*/ 290046 h 368784"/>
                    <a:gd name="connsiteX33" fmla="*/ 321731 w 502988"/>
                    <a:gd name="connsiteY33" fmla="*/ 279807 h 368784"/>
                    <a:gd name="connsiteX34" fmla="*/ 320237 w 502988"/>
                    <a:gd name="connsiteY34" fmla="*/ 247023 h 368784"/>
                    <a:gd name="connsiteX35" fmla="*/ 322438 w 502988"/>
                    <a:gd name="connsiteY35" fmla="*/ 247204 h 368784"/>
                    <a:gd name="connsiteX36" fmla="*/ 356227 w 502988"/>
                    <a:gd name="connsiteY36" fmla="*/ 285512 h 368784"/>
                    <a:gd name="connsiteX37" fmla="*/ 419564 w 502988"/>
                    <a:gd name="connsiteY37" fmla="*/ 350703 h 368784"/>
                    <a:gd name="connsiteX38" fmla="*/ 452568 w 502988"/>
                    <a:gd name="connsiteY38" fmla="*/ 368289 h 368784"/>
                    <a:gd name="connsiteX39" fmla="*/ 455162 w 502988"/>
                    <a:gd name="connsiteY39" fmla="*/ 368785 h 368784"/>
                    <a:gd name="connsiteX40" fmla="*/ 459012 w 502988"/>
                    <a:gd name="connsiteY40" fmla="*/ 367630 h 368784"/>
                    <a:gd name="connsiteX41" fmla="*/ 462233 w 502988"/>
                    <a:gd name="connsiteY41" fmla="*/ 361972 h 368784"/>
                    <a:gd name="connsiteX42" fmla="*/ 465298 w 502988"/>
                    <a:gd name="connsiteY42" fmla="*/ 333242 h 368784"/>
                    <a:gd name="connsiteX43" fmla="*/ 467498 w 502988"/>
                    <a:gd name="connsiteY43" fmla="*/ 316677 h 368784"/>
                    <a:gd name="connsiteX44" fmla="*/ 454140 w 502988"/>
                    <a:gd name="connsiteY44" fmla="*/ 254472 h 368784"/>
                    <a:gd name="connsiteX45" fmla="*/ 353085 w 502988"/>
                    <a:gd name="connsiteY45" fmla="*/ 221115 h 368784"/>
                    <a:gd name="connsiteX46" fmla="*/ 352613 w 502988"/>
                    <a:gd name="connsiteY46" fmla="*/ 217673 h 368784"/>
                    <a:gd name="connsiteX47" fmla="*/ 427658 w 502988"/>
                    <a:gd name="connsiteY47" fmla="*/ 201839 h 368784"/>
                    <a:gd name="connsiteX48" fmla="*/ 460662 w 502988"/>
                    <a:gd name="connsiteY48" fmla="*/ 222459 h 368784"/>
                    <a:gd name="connsiteX49" fmla="*/ 489894 w 502988"/>
                    <a:gd name="connsiteY49" fmla="*/ 242481 h 368784"/>
                    <a:gd name="connsiteX50" fmla="*/ 497045 w 502988"/>
                    <a:gd name="connsiteY50" fmla="*/ 241703 h 368784"/>
                    <a:gd name="connsiteX51" fmla="*/ 495945 w 502988"/>
                    <a:gd name="connsiteY51" fmla="*/ 202185 h 368784"/>
                    <a:gd name="connsiteX52" fmla="*/ 495395 w 502988"/>
                    <a:gd name="connsiteY52" fmla="*/ 200825 h 368784"/>
                    <a:gd name="connsiteX53" fmla="*/ 466006 w 502988"/>
                    <a:gd name="connsiteY53" fmla="*/ 157849 h 368784"/>
                    <a:gd name="connsiteX54" fmla="*/ 462233 w 502988"/>
                    <a:gd name="connsiteY54" fmla="*/ 143751 h 368784"/>
                    <a:gd name="connsiteX55" fmla="*/ 399761 w 502988"/>
                    <a:gd name="connsiteY55" fmla="*/ 90112 h 368784"/>
                    <a:gd name="connsiteX56" fmla="*/ 397797 w 502988"/>
                    <a:gd name="connsiteY56" fmla="*/ 89342 h 368784"/>
                    <a:gd name="connsiteX57" fmla="*/ 401647 w 502988"/>
                    <a:gd name="connsiteY57" fmla="*/ 85350 h 368784"/>
                    <a:gd name="connsiteX58" fmla="*/ 402512 w 502988"/>
                    <a:gd name="connsiteY58" fmla="*/ 77295 h 368784"/>
                    <a:gd name="connsiteX59" fmla="*/ 342790 w 502988"/>
                    <a:gd name="connsiteY59" fmla="*/ 41808 h 368784"/>
                    <a:gd name="connsiteX60" fmla="*/ 312300 w 502988"/>
                    <a:gd name="connsiteY60" fmla="*/ 31640 h 368784"/>
                    <a:gd name="connsiteX61" fmla="*/ 312064 w 502988"/>
                    <a:gd name="connsiteY61" fmla="*/ 31530 h 368784"/>
                    <a:gd name="connsiteX62" fmla="*/ 300199 w 502988"/>
                    <a:gd name="connsiteY62" fmla="*/ 25015 h 368784"/>
                    <a:gd name="connsiteX63" fmla="*/ 287233 w 502988"/>
                    <a:gd name="connsiteY63" fmla="*/ 17943 h 368784"/>
                    <a:gd name="connsiteX64" fmla="*/ 287076 w 502988"/>
                    <a:gd name="connsiteY64" fmla="*/ 17864 h 368784"/>
                    <a:gd name="connsiteX65" fmla="*/ 242678 w 502988"/>
                    <a:gd name="connsiteY65" fmla="*/ 14077 h 368784"/>
                    <a:gd name="connsiteX66" fmla="*/ 227747 w 502988"/>
                    <a:gd name="connsiteY66" fmla="*/ 8175 h 368784"/>
                    <a:gd name="connsiteX67" fmla="*/ 224761 w 502988"/>
                    <a:gd name="connsiteY67" fmla="*/ 6981 h 368784"/>
                    <a:gd name="connsiteX68" fmla="*/ 176433 w 502988"/>
                    <a:gd name="connsiteY68" fmla="*/ 8277 h 368784"/>
                    <a:gd name="connsiteX69" fmla="*/ 160717 w 502988"/>
                    <a:gd name="connsiteY69" fmla="*/ 24819 h 368784"/>
                    <a:gd name="connsiteX70" fmla="*/ 128577 w 502988"/>
                    <a:gd name="connsiteY70" fmla="*/ 47104 h 368784"/>
                    <a:gd name="connsiteX71" fmla="*/ 126063 w 502988"/>
                    <a:gd name="connsiteY71" fmla="*/ 44739 h 368784"/>
                    <a:gd name="connsiteX72" fmla="*/ 134471 w 502988"/>
                    <a:gd name="connsiteY72" fmla="*/ 18517 h 368784"/>
                    <a:gd name="connsiteX73" fmla="*/ 137457 w 502988"/>
                    <a:gd name="connsiteY73" fmla="*/ 11994 h 368784"/>
                    <a:gd name="connsiteX74" fmla="*/ 133136 w 502988"/>
                    <a:gd name="connsiteY74" fmla="*/ 6266 h 368784"/>
                    <a:gd name="connsiteX75" fmla="*/ 114511 w 502988"/>
                    <a:gd name="connsiteY75" fmla="*/ 4466 h 368784"/>
                    <a:gd name="connsiteX76" fmla="*/ 110268 w 502988"/>
                    <a:gd name="connsiteY76" fmla="*/ 4545 h 368784"/>
                    <a:gd name="connsiteX77" fmla="*/ 44103 w 502988"/>
                    <a:gd name="connsiteY77" fmla="*/ 41722 h 368784"/>
                    <a:gd name="connsiteX78" fmla="*/ 28386 w 502988"/>
                    <a:gd name="connsiteY78" fmla="*/ 52118 h 368784"/>
                    <a:gd name="connsiteX79" fmla="*/ 8977 w 502988"/>
                    <a:gd name="connsiteY79" fmla="*/ 60031 h 368784"/>
                    <a:gd name="connsiteX80" fmla="*/ 8977 w 502988"/>
                    <a:gd name="connsiteY80" fmla="*/ 60039 h 368784"/>
                    <a:gd name="connsiteX81" fmla="*/ 19 w 502988"/>
                    <a:gd name="connsiteY81" fmla="*/ 79048 h 368784"/>
                    <a:gd name="connsiteX82" fmla="*/ 9763 w 502988"/>
                    <a:gd name="connsiteY82" fmla="*/ 103487 h 368784"/>
                    <a:gd name="connsiteX83" fmla="*/ 203387 w 502988"/>
                    <a:gd name="connsiteY83" fmla="*/ 87008 h 368784"/>
                    <a:gd name="connsiteX84" fmla="*/ 210223 w 502988"/>
                    <a:gd name="connsiteY84" fmla="*/ 77633 h 368784"/>
                    <a:gd name="connsiteX85" fmla="*/ 292655 w 502988"/>
                    <a:gd name="connsiteY85" fmla="*/ 86167 h 368784"/>
                    <a:gd name="connsiteX86" fmla="*/ 297606 w 502988"/>
                    <a:gd name="connsiteY86" fmla="*/ 89633 h 368784"/>
                    <a:gd name="connsiteX87" fmla="*/ 209359 w 502988"/>
                    <a:gd name="connsiteY87" fmla="*/ 101624 h 368784"/>
                    <a:gd name="connsiteX88" fmla="*/ 204958 w 502988"/>
                    <a:gd name="connsiteY88" fmla="*/ 94458 h 368784"/>
                    <a:gd name="connsiteX89" fmla="*/ 203937 w 502988"/>
                    <a:gd name="connsiteY89" fmla="*/ 91503 h 368784"/>
                    <a:gd name="connsiteX90" fmla="*/ 203387 w 502988"/>
                    <a:gd name="connsiteY90" fmla="*/ 87008 h 368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</a:cxnLst>
                  <a:rect l="l" t="t" r="r" b="b"/>
                  <a:pathLst>
                    <a:path w="502988" h="368784">
                      <a:moveTo>
                        <a:pt x="9763" y="103487"/>
                      </a:moveTo>
                      <a:cubicBezTo>
                        <a:pt x="14477" y="107730"/>
                        <a:pt x="19743" y="107392"/>
                        <a:pt x="23357" y="106708"/>
                      </a:cubicBezTo>
                      <a:cubicBezTo>
                        <a:pt x="31844" y="105577"/>
                        <a:pt x="40803" y="99589"/>
                        <a:pt x="50311" y="93247"/>
                      </a:cubicBezTo>
                      <a:cubicBezTo>
                        <a:pt x="57776" y="88250"/>
                        <a:pt x="65555" y="83079"/>
                        <a:pt x="71999" y="81154"/>
                      </a:cubicBezTo>
                      <a:cubicBezTo>
                        <a:pt x="78050" y="79339"/>
                        <a:pt x="80879" y="81004"/>
                        <a:pt x="83157" y="84360"/>
                      </a:cubicBezTo>
                      <a:cubicBezTo>
                        <a:pt x="84808" y="88045"/>
                        <a:pt x="81429" y="93444"/>
                        <a:pt x="76478" y="100618"/>
                      </a:cubicBezTo>
                      <a:cubicBezTo>
                        <a:pt x="73021" y="105726"/>
                        <a:pt x="69406" y="111007"/>
                        <a:pt x="68228" y="116602"/>
                      </a:cubicBezTo>
                      <a:cubicBezTo>
                        <a:pt x="65476" y="129308"/>
                        <a:pt x="77500" y="144388"/>
                        <a:pt x="81271" y="148710"/>
                      </a:cubicBezTo>
                      <a:cubicBezTo>
                        <a:pt x="88108" y="156568"/>
                        <a:pt x="97460" y="167302"/>
                        <a:pt x="109168" y="172001"/>
                      </a:cubicBezTo>
                      <a:cubicBezTo>
                        <a:pt x="113804" y="173927"/>
                        <a:pt x="118362" y="171059"/>
                        <a:pt x="120091" y="168795"/>
                      </a:cubicBezTo>
                      <a:cubicBezTo>
                        <a:pt x="120170" y="168693"/>
                        <a:pt x="120248" y="168591"/>
                        <a:pt x="120327" y="168481"/>
                      </a:cubicBezTo>
                      <a:cubicBezTo>
                        <a:pt x="123548" y="163719"/>
                        <a:pt x="125670" y="158320"/>
                        <a:pt x="127792" y="153103"/>
                      </a:cubicBezTo>
                      <a:cubicBezTo>
                        <a:pt x="130071" y="147531"/>
                        <a:pt x="132192" y="142274"/>
                        <a:pt x="135414" y="137834"/>
                      </a:cubicBezTo>
                      <a:cubicBezTo>
                        <a:pt x="141779" y="129112"/>
                        <a:pt x="150817" y="126134"/>
                        <a:pt x="162132" y="128939"/>
                      </a:cubicBezTo>
                      <a:cubicBezTo>
                        <a:pt x="162525" y="129073"/>
                        <a:pt x="163153" y="129678"/>
                        <a:pt x="163389" y="130110"/>
                      </a:cubicBezTo>
                      <a:lnTo>
                        <a:pt x="163075" y="131784"/>
                      </a:lnTo>
                      <a:cubicBezTo>
                        <a:pt x="154510" y="179412"/>
                        <a:pt x="147122" y="220549"/>
                        <a:pt x="196708" y="254960"/>
                      </a:cubicBezTo>
                      <a:cubicBezTo>
                        <a:pt x="200401" y="257553"/>
                        <a:pt x="204802" y="260398"/>
                        <a:pt x="209752" y="261176"/>
                      </a:cubicBezTo>
                      <a:cubicBezTo>
                        <a:pt x="212031" y="261568"/>
                        <a:pt x="214388" y="260830"/>
                        <a:pt x="216038" y="259148"/>
                      </a:cubicBezTo>
                      <a:cubicBezTo>
                        <a:pt x="216117" y="259093"/>
                        <a:pt x="216196" y="259038"/>
                        <a:pt x="216196" y="258975"/>
                      </a:cubicBezTo>
                      <a:cubicBezTo>
                        <a:pt x="217060" y="258095"/>
                        <a:pt x="217688" y="257152"/>
                        <a:pt x="218160" y="256500"/>
                      </a:cubicBezTo>
                      <a:cubicBezTo>
                        <a:pt x="218160" y="256461"/>
                        <a:pt x="218160" y="256421"/>
                        <a:pt x="218239" y="256382"/>
                      </a:cubicBezTo>
                      <a:cubicBezTo>
                        <a:pt x="222325" y="250268"/>
                        <a:pt x="222404" y="238214"/>
                        <a:pt x="222247" y="217445"/>
                      </a:cubicBezTo>
                      <a:cubicBezTo>
                        <a:pt x="222168" y="206656"/>
                        <a:pt x="222011" y="195497"/>
                        <a:pt x="222954" y="186374"/>
                      </a:cubicBezTo>
                      <a:cubicBezTo>
                        <a:pt x="223975" y="175302"/>
                        <a:pt x="226097" y="172386"/>
                        <a:pt x="226647" y="171805"/>
                      </a:cubicBezTo>
                      <a:cubicBezTo>
                        <a:pt x="227040" y="171868"/>
                        <a:pt x="227826" y="172112"/>
                        <a:pt x="229083" y="172834"/>
                      </a:cubicBezTo>
                      <a:cubicBezTo>
                        <a:pt x="242049" y="183899"/>
                        <a:pt x="245978" y="200283"/>
                        <a:pt x="250064" y="217626"/>
                      </a:cubicBezTo>
                      <a:cubicBezTo>
                        <a:pt x="253364" y="231660"/>
                        <a:pt x="256823" y="246182"/>
                        <a:pt x="265309" y="258645"/>
                      </a:cubicBezTo>
                      <a:cubicBezTo>
                        <a:pt x="265388" y="258708"/>
                        <a:pt x="265466" y="258771"/>
                        <a:pt x="265466" y="258826"/>
                      </a:cubicBezTo>
                      <a:cubicBezTo>
                        <a:pt x="276782" y="274267"/>
                        <a:pt x="299964" y="301676"/>
                        <a:pt x="328174" y="311672"/>
                      </a:cubicBezTo>
                      <a:cubicBezTo>
                        <a:pt x="331003" y="312662"/>
                        <a:pt x="334068" y="311805"/>
                        <a:pt x="335953" y="309526"/>
                      </a:cubicBezTo>
                      <a:cubicBezTo>
                        <a:pt x="337839" y="307248"/>
                        <a:pt x="338154" y="304034"/>
                        <a:pt x="336660" y="301480"/>
                      </a:cubicBezTo>
                      <a:cubicBezTo>
                        <a:pt x="334225" y="297401"/>
                        <a:pt x="331475" y="293661"/>
                        <a:pt x="328802" y="290046"/>
                      </a:cubicBezTo>
                      <a:cubicBezTo>
                        <a:pt x="326209" y="286549"/>
                        <a:pt x="323695" y="283249"/>
                        <a:pt x="321731" y="279807"/>
                      </a:cubicBezTo>
                      <a:cubicBezTo>
                        <a:pt x="315523" y="269159"/>
                        <a:pt x="315051" y="258441"/>
                        <a:pt x="320237" y="247023"/>
                      </a:cubicBezTo>
                      <a:cubicBezTo>
                        <a:pt x="320709" y="246905"/>
                        <a:pt x="321573" y="246889"/>
                        <a:pt x="322438" y="247204"/>
                      </a:cubicBezTo>
                      <a:cubicBezTo>
                        <a:pt x="340511" y="257191"/>
                        <a:pt x="347819" y="270322"/>
                        <a:pt x="356227" y="285512"/>
                      </a:cubicBezTo>
                      <a:cubicBezTo>
                        <a:pt x="367465" y="305755"/>
                        <a:pt x="380195" y="328700"/>
                        <a:pt x="419564" y="350703"/>
                      </a:cubicBezTo>
                      <a:cubicBezTo>
                        <a:pt x="429780" y="357108"/>
                        <a:pt x="440859" y="363661"/>
                        <a:pt x="452568" y="368289"/>
                      </a:cubicBezTo>
                      <a:cubicBezTo>
                        <a:pt x="453432" y="368620"/>
                        <a:pt x="454297" y="368785"/>
                        <a:pt x="455162" y="368785"/>
                      </a:cubicBezTo>
                      <a:cubicBezTo>
                        <a:pt x="456497" y="368785"/>
                        <a:pt x="457833" y="368392"/>
                        <a:pt x="459012" y="367630"/>
                      </a:cubicBezTo>
                      <a:cubicBezTo>
                        <a:pt x="460976" y="366372"/>
                        <a:pt x="462155" y="364266"/>
                        <a:pt x="462233" y="361972"/>
                      </a:cubicBezTo>
                      <a:cubicBezTo>
                        <a:pt x="462548" y="352487"/>
                        <a:pt x="463963" y="342704"/>
                        <a:pt x="465298" y="333242"/>
                      </a:cubicBezTo>
                      <a:cubicBezTo>
                        <a:pt x="466084" y="327836"/>
                        <a:pt x="466870" y="322241"/>
                        <a:pt x="467498" y="316677"/>
                      </a:cubicBezTo>
                      <a:cubicBezTo>
                        <a:pt x="471978" y="291178"/>
                        <a:pt x="467498" y="270252"/>
                        <a:pt x="454140" y="254472"/>
                      </a:cubicBezTo>
                      <a:cubicBezTo>
                        <a:pt x="435909" y="232910"/>
                        <a:pt x="401962" y="221696"/>
                        <a:pt x="353085" y="221115"/>
                      </a:cubicBezTo>
                      <a:cubicBezTo>
                        <a:pt x="351906" y="221099"/>
                        <a:pt x="352063" y="219142"/>
                        <a:pt x="352613" y="217673"/>
                      </a:cubicBezTo>
                      <a:cubicBezTo>
                        <a:pt x="361886" y="195474"/>
                        <a:pt x="402905" y="194216"/>
                        <a:pt x="427658" y="201839"/>
                      </a:cubicBezTo>
                      <a:cubicBezTo>
                        <a:pt x="440152" y="205477"/>
                        <a:pt x="450132" y="213720"/>
                        <a:pt x="460662" y="222459"/>
                      </a:cubicBezTo>
                      <a:cubicBezTo>
                        <a:pt x="469620" y="229829"/>
                        <a:pt x="478815" y="237460"/>
                        <a:pt x="489894" y="242481"/>
                      </a:cubicBezTo>
                      <a:cubicBezTo>
                        <a:pt x="492252" y="243534"/>
                        <a:pt x="495002" y="243243"/>
                        <a:pt x="497045" y="241703"/>
                      </a:cubicBezTo>
                      <a:cubicBezTo>
                        <a:pt x="508675" y="232996"/>
                        <a:pt x="500424" y="212950"/>
                        <a:pt x="495945" y="202185"/>
                      </a:cubicBezTo>
                      <a:lnTo>
                        <a:pt x="495395" y="200825"/>
                      </a:lnTo>
                      <a:cubicBezTo>
                        <a:pt x="482272" y="167868"/>
                        <a:pt x="463963" y="160246"/>
                        <a:pt x="466006" y="157849"/>
                      </a:cubicBezTo>
                      <a:cubicBezTo>
                        <a:pt x="468049" y="155452"/>
                        <a:pt x="463963" y="146368"/>
                        <a:pt x="462233" y="143751"/>
                      </a:cubicBezTo>
                      <a:cubicBezTo>
                        <a:pt x="444788" y="117553"/>
                        <a:pt x="428601" y="101828"/>
                        <a:pt x="399761" y="90112"/>
                      </a:cubicBezTo>
                      <a:cubicBezTo>
                        <a:pt x="399133" y="89837"/>
                        <a:pt x="398425" y="89601"/>
                        <a:pt x="397797" y="89342"/>
                      </a:cubicBezTo>
                      <a:cubicBezTo>
                        <a:pt x="399447" y="87762"/>
                        <a:pt x="400862" y="86191"/>
                        <a:pt x="401647" y="85350"/>
                      </a:cubicBezTo>
                      <a:cubicBezTo>
                        <a:pt x="403612" y="83118"/>
                        <a:pt x="403926" y="79896"/>
                        <a:pt x="402512" y="77295"/>
                      </a:cubicBezTo>
                      <a:cubicBezTo>
                        <a:pt x="389703" y="54114"/>
                        <a:pt x="365815" y="47859"/>
                        <a:pt x="342790" y="41808"/>
                      </a:cubicBezTo>
                      <a:cubicBezTo>
                        <a:pt x="331710" y="38901"/>
                        <a:pt x="321259" y="36150"/>
                        <a:pt x="312300" y="31640"/>
                      </a:cubicBezTo>
                      <a:cubicBezTo>
                        <a:pt x="312222" y="31600"/>
                        <a:pt x="312143" y="31569"/>
                        <a:pt x="312064" y="31530"/>
                      </a:cubicBezTo>
                      <a:cubicBezTo>
                        <a:pt x="308057" y="29683"/>
                        <a:pt x="304206" y="27420"/>
                        <a:pt x="300199" y="25015"/>
                      </a:cubicBezTo>
                      <a:cubicBezTo>
                        <a:pt x="296035" y="22579"/>
                        <a:pt x="291791" y="20065"/>
                        <a:pt x="287233" y="17943"/>
                      </a:cubicBezTo>
                      <a:cubicBezTo>
                        <a:pt x="287155" y="17919"/>
                        <a:pt x="287155" y="17888"/>
                        <a:pt x="287076" y="17864"/>
                      </a:cubicBezTo>
                      <a:cubicBezTo>
                        <a:pt x="260987" y="6604"/>
                        <a:pt x="245349" y="14462"/>
                        <a:pt x="242678" y="14077"/>
                      </a:cubicBezTo>
                      <a:cubicBezTo>
                        <a:pt x="238277" y="13448"/>
                        <a:pt x="230262" y="9181"/>
                        <a:pt x="227747" y="8175"/>
                      </a:cubicBezTo>
                      <a:cubicBezTo>
                        <a:pt x="226725" y="7782"/>
                        <a:pt x="225782" y="7382"/>
                        <a:pt x="224761" y="6981"/>
                      </a:cubicBezTo>
                      <a:cubicBezTo>
                        <a:pt x="210381" y="1237"/>
                        <a:pt x="192543" y="-5914"/>
                        <a:pt x="176433" y="8277"/>
                      </a:cubicBezTo>
                      <a:cubicBezTo>
                        <a:pt x="170383" y="13338"/>
                        <a:pt x="165511" y="19177"/>
                        <a:pt x="160717" y="24819"/>
                      </a:cubicBezTo>
                      <a:cubicBezTo>
                        <a:pt x="151209" y="36056"/>
                        <a:pt x="143036" y="45776"/>
                        <a:pt x="128577" y="47104"/>
                      </a:cubicBezTo>
                      <a:cubicBezTo>
                        <a:pt x="127242" y="46979"/>
                        <a:pt x="126613" y="46523"/>
                        <a:pt x="126063" y="44739"/>
                      </a:cubicBezTo>
                      <a:cubicBezTo>
                        <a:pt x="123784" y="37007"/>
                        <a:pt x="129992" y="21707"/>
                        <a:pt x="134471" y="18517"/>
                      </a:cubicBezTo>
                      <a:cubicBezTo>
                        <a:pt x="136593" y="17039"/>
                        <a:pt x="137693" y="14540"/>
                        <a:pt x="137457" y="11994"/>
                      </a:cubicBezTo>
                      <a:cubicBezTo>
                        <a:pt x="137143" y="9448"/>
                        <a:pt x="135493" y="7248"/>
                        <a:pt x="133136" y="6266"/>
                      </a:cubicBezTo>
                      <a:cubicBezTo>
                        <a:pt x="127713" y="3979"/>
                        <a:pt x="120405" y="4246"/>
                        <a:pt x="114511" y="4466"/>
                      </a:cubicBezTo>
                      <a:cubicBezTo>
                        <a:pt x="112861" y="4529"/>
                        <a:pt x="111211" y="4592"/>
                        <a:pt x="110268" y="4545"/>
                      </a:cubicBezTo>
                      <a:cubicBezTo>
                        <a:pt x="75850" y="1771"/>
                        <a:pt x="57226" y="6651"/>
                        <a:pt x="44103" y="41722"/>
                      </a:cubicBezTo>
                      <a:cubicBezTo>
                        <a:pt x="43474" y="43560"/>
                        <a:pt x="37659" y="50806"/>
                        <a:pt x="28386" y="52118"/>
                      </a:cubicBezTo>
                      <a:cubicBezTo>
                        <a:pt x="21157" y="53132"/>
                        <a:pt x="14320" y="55796"/>
                        <a:pt x="8977" y="60031"/>
                      </a:cubicBezTo>
                      <a:cubicBezTo>
                        <a:pt x="8977" y="60031"/>
                        <a:pt x="8977" y="60031"/>
                        <a:pt x="8977" y="60039"/>
                      </a:cubicBezTo>
                      <a:cubicBezTo>
                        <a:pt x="3477" y="64424"/>
                        <a:pt x="255" y="71174"/>
                        <a:pt x="19" y="79048"/>
                      </a:cubicBezTo>
                      <a:cubicBezTo>
                        <a:pt x="-296" y="88320"/>
                        <a:pt x="3398" y="97679"/>
                        <a:pt x="9763" y="103487"/>
                      </a:cubicBezTo>
                      <a:close/>
                      <a:moveTo>
                        <a:pt x="203387" y="87008"/>
                      </a:moveTo>
                      <a:cubicBezTo>
                        <a:pt x="204251" y="83519"/>
                        <a:pt x="207080" y="79598"/>
                        <a:pt x="210223" y="77633"/>
                      </a:cubicBezTo>
                      <a:cubicBezTo>
                        <a:pt x="228847" y="67308"/>
                        <a:pt x="270417" y="76612"/>
                        <a:pt x="292655" y="86167"/>
                      </a:cubicBezTo>
                      <a:cubicBezTo>
                        <a:pt x="293283" y="86411"/>
                        <a:pt x="295248" y="87880"/>
                        <a:pt x="297606" y="89633"/>
                      </a:cubicBezTo>
                      <a:cubicBezTo>
                        <a:pt x="275681" y="96776"/>
                        <a:pt x="225782" y="112075"/>
                        <a:pt x="209359" y="101624"/>
                      </a:cubicBezTo>
                      <a:cubicBezTo>
                        <a:pt x="206688" y="99950"/>
                        <a:pt x="205351" y="97742"/>
                        <a:pt x="204958" y="94458"/>
                      </a:cubicBezTo>
                      <a:cubicBezTo>
                        <a:pt x="204880" y="93405"/>
                        <a:pt x="204487" y="92391"/>
                        <a:pt x="203937" y="91503"/>
                      </a:cubicBezTo>
                      <a:cubicBezTo>
                        <a:pt x="203151" y="90340"/>
                        <a:pt x="202994" y="88831"/>
                        <a:pt x="203387" y="870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 77">
                  <a:extLst>
                    <a:ext uri="{FF2B5EF4-FFF2-40B4-BE49-F238E27FC236}">
                      <a16:creationId xmlns:a16="http://schemas.microsoft.com/office/drawing/2014/main" id="{46BE4F84-D83D-46F4-800A-C8D87D28889D}"/>
                    </a:ext>
                  </a:extLst>
                </p:cNvPr>
                <p:cNvSpPr/>
                <p:nvPr/>
              </p:nvSpPr>
              <p:spPr>
                <a:xfrm>
                  <a:off x="13348456" y="1693415"/>
                  <a:ext cx="394340" cy="360221"/>
                </a:xfrm>
                <a:custGeom>
                  <a:avLst/>
                  <a:gdLst>
                    <a:gd name="connsiteX0" fmla="*/ 41658 w 394340"/>
                    <a:gd name="connsiteY0" fmla="*/ 192403 h 360221"/>
                    <a:gd name="connsiteX1" fmla="*/ 46452 w 394340"/>
                    <a:gd name="connsiteY1" fmla="*/ 201094 h 360221"/>
                    <a:gd name="connsiteX2" fmla="*/ 46609 w 394340"/>
                    <a:gd name="connsiteY2" fmla="*/ 201385 h 360221"/>
                    <a:gd name="connsiteX3" fmla="*/ 53211 w 394340"/>
                    <a:gd name="connsiteY3" fmla="*/ 212897 h 360221"/>
                    <a:gd name="connsiteX4" fmla="*/ 135013 w 394340"/>
                    <a:gd name="connsiteY4" fmla="*/ 294480 h 360221"/>
                    <a:gd name="connsiteX5" fmla="*/ 138863 w 394340"/>
                    <a:gd name="connsiteY5" fmla="*/ 292241 h 360221"/>
                    <a:gd name="connsiteX6" fmla="*/ 153166 w 394340"/>
                    <a:gd name="connsiteY6" fmla="*/ 234177 h 360221"/>
                    <a:gd name="connsiteX7" fmla="*/ 166996 w 394340"/>
                    <a:gd name="connsiteY7" fmla="*/ 176153 h 360221"/>
                    <a:gd name="connsiteX8" fmla="*/ 174776 w 394340"/>
                    <a:gd name="connsiteY8" fmla="*/ 172216 h 360221"/>
                    <a:gd name="connsiteX9" fmla="*/ 183734 w 394340"/>
                    <a:gd name="connsiteY9" fmla="*/ 190093 h 360221"/>
                    <a:gd name="connsiteX10" fmla="*/ 186248 w 394340"/>
                    <a:gd name="connsiteY10" fmla="*/ 213628 h 360221"/>
                    <a:gd name="connsiteX11" fmla="*/ 245735 w 394340"/>
                    <a:gd name="connsiteY11" fmla="*/ 320263 h 360221"/>
                    <a:gd name="connsiteX12" fmla="*/ 253357 w 394340"/>
                    <a:gd name="connsiteY12" fmla="*/ 319076 h 360221"/>
                    <a:gd name="connsiteX13" fmla="*/ 255321 w 394340"/>
                    <a:gd name="connsiteY13" fmla="*/ 311603 h 360221"/>
                    <a:gd name="connsiteX14" fmla="*/ 246048 w 394340"/>
                    <a:gd name="connsiteY14" fmla="*/ 288264 h 360221"/>
                    <a:gd name="connsiteX15" fmla="*/ 243534 w 394340"/>
                    <a:gd name="connsiteY15" fmla="*/ 217148 h 360221"/>
                    <a:gd name="connsiteX16" fmla="*/ 245735 w 394340"/>
                    <a:gd name="connsiteY16" fmla="*/ 215490 h 360221"/>
                    <a:gd name="connsiteX17" fmla="*/ 248642 w 394340"/>
                    <a:gd name="connsiteY17" fmla="*/ 216433 h 360221"/>
                    <a:gd name="connsiteX18" fmla="*/ 269623 w 394340"/>
                    <a:gd name="connsiteY18" fmla="*/ 262065 h 360221"/>
                    <a:gd name="connsiteX19" fmla="*/ 347576 w 394340"/>
                    <a:gd name="connsiteY19" fmla="*/ 359129 h 360221"/>
                    <a:gd name="connsiteX20" fmla="*/ 351347 w 394340"/>
                    <a:gd name="connsiteY20" fmla="*/ 360221 h 360221"/>
                    <a:gd name="connsiteX21" fmla="*/ 354962 w 394340"/>
                    <a:gd name="connsiteY21" fmla="*/ 359215 h 360221"/>
                    <a:gd name="connsiteX22" fmla="*/ 358420 w 394340"/>
                    <a:gd name="connsiteY22" fmla="*/ 352638 h 360221"/>
                    <a:gd name="connsiteX23" fmla="*/ 377280 w 394340"/>
                    <a:gd name="connsiteY23" fmla="*/ 296005 h 360221"/>
                    <a:gd name="connsiteX24" fmla="*/ 392996 w 394340"/>
                    <a:gd name="connsiteY24" fmla="*/ 263983 h 360221"/>
                    <a:gd name="connsiteX25" fmla="*/ 392996 w 394340"/>
                    <a:gd name="connsiteY25" fmla="*/ 263771 h 360221"/>
                    <a:gd name="connsiteX26" fmla="*/ 384195 w 394340"/>
                    <a:gd name="connsiteY26" fmla="*/ 231474 h 360221"/>
                    <a:gd name="connsiteX27" fmla="*/ 377751 w 394340"/>
                    <a:gd name="connsiteY27" fmla="*/ 221070 h 360221"/>
                    <a:gd name="connsiteX28" fmla="*/ 376337 w 394340"/>
                    <a:gd name="connsiteY28" fmla="*/ 184199 h 360221"/>
                    <a:gd name="connsiteX29" fmla="*/ 371621 w 394340"/>
                    <a:gd name="connsiteY29" fmla="*/ 176498 h 360221"/>
                    <a:gd name="connsiteX30" fmla="*/ 320622 w 394340"/>
                    <a:gd name="connsiteY30" fmla="*/ 121751 h 360221"/>
                    <a:gd name="connsiteX31" fmla="*/ 317872 w 394340"/>
                    <a:gd name="connsiteY31" fmla="*/ 108879 h 360221"/>
                    <a:gd name="connsiteX32" fmla="*/ 322037 w 394340"/>
                    <a:gd name="connsiteY32" fmla="*/ 56740 h 360221"/>
                    <a:gd name="connsiteX33" fmla="*/ 322822 w 394340"/>
                    <a:gd name="connsiteY33" fmla="*/ 52073 h 360221"/>
                    <a:gd name="connsiteX34" fmla="*/ 320543 w 394340"/>
                    <a:gd name="connsiteY34" fmla="*/ 45598 h 360221"/>
                    <a:gd name="connsiteX35" fmla="*/ 313864 w 394340"/>
                    <a:gd name="connsiteY35" fmla="*/ 44120 h 360221"/>
                    <a:gd name="connsiteX36" fmla="*/ 294612 w 394340"/>
                    <a:gd name="connsiteY36" fmla="*/ 69093 h 360221"/>
                    <a:gd name="connsiteX37" fmla="*/ 283532 w 394340"/>
                    <a:gd name="connsiteY37" fmla="*/ 87403 h 360221"/>
                    <a:gd name="connsiteX38" fmla="*/ 274652 w 394340"/>
                    <a:gd name="connsiteY38" fmla="*/ 88747 h 360221"/>
                    <a:gd name="connsiteX39" fmla="*/ 230096 w 394340"/>
                    <a:gd name="connsiteY39" fmla="*/ 41205 h 360221"/>
                    <a:gd name="connsiteX40" fmla="*/ 237641 w 394340"/>
                    <a:gd name="connsiteY40" fmla="*/ 10920 h 360221"/>
                    <a:gd name="connsiteX41" fmla="*/ 236776 w 394340"/>
                    <a:gd name="connsiteY41" fmla="*/ 2150 h 360221"/>
                    <a:gd name="connsiteX42" fmla="*/ 228054 w 394340"/>
                    <a:gd name="connsiteY42" fmla="*/ 1034 h 360221"/>
                    <a:gd name="connsiteX43" fmla="*/ 216974 w 394340"/>
                    <a:gd name="connsiteY43" fmla="*/ 8358 h 360221"/>
                    <a:gd name="connsiteX44" fmla="*/ 189313 w 394340"/>
                    <a:gd name="connsiteY44" fmla="*/ 22770 h 360221"/>
                    <a:gd name="connsiteX45" fmla="*/ 163695 w 394340"/>
                    <a:gd name="connsiteY45" fmla="*/ 6896 h 360221"/>
                    <a:gd name="connsiteX46" fmla="*/ 158666 w 394340"/>
                    <a:gd name="connsiteY46" fmla="*/ 2205 h 360221"/>
                    <a:gd name="connsiteX47" fmla="*/ 152066 w 394340"/>
                    <a:gd name="connsiteY47" fmla="*/ 4036 h 360221"/>
                    <a:gd name="connsiteX48" fmla="*/ 132735 w 394340"/>
                    <a:gd name="connsiteY48" fmla="*/ 34596 h 360221"/>
                    <a:gd name="connsiteX49" fmla="*/ 129905 w 394340"/>
                    <a:gd name="connsiteY49" fmla="*/ 40364 h 360221"/>
                    <a:gd name="connsiteX50" fmla="*/ 126998 w 394340"/>
                    <a:gd name="connsiteY50" fmla="*/ 41661 h 360221"/>
                    <a:gd name="connsiteX51" fmla="*/ 105074 w 394340"/>
                    <a:gd name="connsiteY51" fmla="*/ 30164 h 360221"/>
                    <a:gd name="connsiteX52" fmla="*/ 35451 w 394340"/>
                    <a:gd name="connsiteY52" fmla="*/ 18299 h 360221"/>
                    <a:gd name="connsiteX53" fmla="*/ 35058 w 394340"/>
                    <a:gd name="connsiteY53" fmla="*/ 18495 h 360221"/>
                    <a:gd name="connsiteX54" fmla="*/ 2918 w 394340"/>
                    <a:gd name="connsiteY54" fmla="*/ 56285 h 360221"/>
                    <a:gd name="connsiteX55" fmla="*/ 41658 w 394340"/>
                    <a:gd name="connsiteY55" fmla="*/ 192403 h 360221"/>
                    <a:gd name="connsiteX56" fmla="*/ 298384 w 394340"/>
                    <a:gd name="connsiteY56" fmla="*/ 161741 h 360221"/>
                    <a:gd name="connsiteX57" fmla="*/ 330917 w 394340"/>
                    <a:gd name="connsiteY57" fmla="*/ 175312 h 360221"/>
                    <a:gd name="connsiteX58" fmla="*/ 337046 w 394340"/>
                    <a:gd name="connsiteY58" fmla="*/ 208096 h 360221"/>
                    <a:gd name="connsiteX59" fmla="*/ 306557 w 394340"/>
                    <a:gd name="connsiteY59" fmla="*/ 192851 h 360221"/>
                    <a:gd name="connsiteX60" fmla="*/ 298384 w 394340"/>
                    <a:gd name="connsiteY60" fmla="*/ 161741 h 360221"/>
                    <a:gd name="connsiteX61" fmla="*/ 261607 w 394340"/>
                    <a:gd name="connsiteY61" fmla="*/ 112675 h 360221"/>
                    <a:gd name="connsiteX62" fmla="*/ 274731 w 394340"/>
                    <a:gd name="connsiteY62" fmla="*/ 102098 h 360221"/>
                    <a:gd name="connsiteX63" fmla="*/ 289583 w 394340"/>
                    <a:gd name="connsiteY63" fmla="*/ 101548 h 360221"/>
                    <a:gd name="connsiteX64" fmla="*/ 301841 w 394340"/>
                    <a:gd name="connsiteY64" fmla="*/ 111575 h 360221"/>
                    <a:gd name="connsiteX65" fmla="*/ 288247 w 394340"/>
                    <a:gd name="connsiteY65" fmla="*/ 123047 h 360221"/>
                    <a:gd name="connsiteX66" fmla="*/ 288011 w 394340"/>
                    <a:gd name="connsiteY66" fmla="*/ 123126 h 360221"/>
                    <a:gd name="connsiteX67" fmla="*/ 265930 w 394340"/>
                    <a:gd name="connsiteY67" fmla="*/ 121271 h 360221"/>
                    <a:gd name="connsiteX68" fmla="*/ 261607 w 394340"/>
                    <a:gd name="connsiteY68" fmla="*/ 112675 h 360221"/>
                    <a:gd name="connsiteX69" fmla="*/ 90379 w 394340"/>
                    <a:gd name="connsiteY69" fmla="*/ 166550 h 360221"/>
                    <a:gd name="connsiteX70" fmla="*/ 125505 w 394340"/>
                    <a:gd name="connsiteY70" fmla="*/ 128336 h 360221"/>
                    <a:gd name="connsiteX71" fmla="*/ 114739 w 394340"/>
                    <a:gd name="connsiteY71" fmla="*/ 179194 h 360221"/>
                    <a:gd name="connsiteX72" fmla="*/ 76156 w 394340"/>
                    <a:gd name="connsiteY72" fmla="*/ 217714 h 360221"/>
                    <a:gd name="connsiteX73" fmla="*/ 90379 w 394340"/>
                    <a:gd name="connsiteY73" fmla="*/ 166550 h 360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394340" h="360221">
                      <a:moveTo>
                        <a:pt x="41658" y="192403"/>
                      </a:moveTo>
                      <a:cubicBezTo>
                        <a:pt x="43388" y="195436"/>
                        <a:pt x="44959" y="198344"/>
                        <a:pt x="46452" y="201094"/>
                      </a:cubicBezTo>
                      <a:cubicBezTo>
                        <a:pt x="46452" y="201196"/>
                        <a:pt x="46530" y="201291"/>
                        <a:pt x="46609" y="201385"/>
                      </a:cubicBezTo>
                      <a:cubicBezTo>
                        <a:pt x="48416" y="204395"/>
                        <a:pt x="50617" y="208339"/>
                        <a:pt x="53211" y="212897"/>
                      </a:cubicBezTo>
                      <a:cubicBezTo>
                        <a:pt x="71991" y="245886"/>
                        <a:pt x="103267" y="301105"/>
                        <a:pt x="135013" y="294480"/>
                      </a:cubicBezTo>
                      <a:cubicBezTo>
                        <a:pt x="136585" y="294166"/>
                        <a:pt x="137921" y="293380"/>
                        <a:pt x="138863" y="292241"/>
                      </a:cubicBezTo>
                      <a:cubicBezTo>
                        <a:pt x="150808" y="278756"/>
                        <a:pt x="151908" y="257107"/>
                        <a:pt x="153166" y="234177"/>
                      </a:cubicBezTo>
                      <a:cubicBezTo>
                        <a:pt x="154345" y="212017"/>
                        <a:pt x="155523" y="189111"/>
                        <a:pt x="166996" y="176153"/>
                      </a:cubicBezTo>
                      <a:cubicBezTo>
                        <a:pt x="168803" y="174267"/>
                        <a:pt x="172182" y="171343"/>
                        <a:pt x="174776" y="172216"/>
                      </a:cubicBezTo>
                      <a:cubicBezTo>
                        <a:pt x="178311" y="173410"/>
                        <a:pt x="182712" y="180875"/>
                        <a:pt x="183734" y="190093"/>
                      </a:cubicBezTo>
                      <a:cubicBezTo>
                        <a:pt x="184756" y="198140"/>
                        <a:pt x="185541" y="206013"/>
                        <a:pt x="186248" y="213628"/>
                      </a:cubicBezTo>
                      <a:cubicBezTo>
                        <a:pt x="190335" y="256415"/>
                        <a:pt x="194106" y="296830"/>
                        <a:pt x="245735" y="320263"/>
                      </a:cubicBezTo>
                      <a:cubicBezTo>
                        <a:pt x="248328" y="321418"/>
                        <a:pt x="251314" y="320954"/>
                        <a:pt x="253357" y="319076"/>
                      </a:cubicBezTo>
                      <a:cubicBezTo>
                        <a:pt x="255479" y="317198"/>
                        <a:pt x="256264" y="314259"/>
                        <a:pt x="255321" y="311603"/>
                      </a:cubicBezTo>
                      <a:cubicBezTo>
                        <a:pt x="252571" y="303415"/>
                        <a:pt x="249271" y="295714"/>
                        <a:pt x="246048" y="288264"/>
                      </a:cubicBezTo>
                      <a:cubicBezTo>
                        <a:pt x="235125" y="262922"/>
                        <a:pt x="226482" y="242899"/>
                        <a:pt x="243534" y="217148"/>
                      </a:cubicBezTo>
                      <a:cubicBezTo>
                        <a:pt x="244163" y="216182"/>
                        <a:pt x="244869" y="215616"/>
                        <a:pt x="245735" y="215490"/>
                      </a:cubicBezTo>
                      <a:cubicBezTo>
                        <a:pt x="246599" y="215357"/>
                        <a:pt x="247699" y="215702"/>
                        <a:pt x="248642" y="216433"/>
                      </a:cubicBezTo>
                      <a:cubicBezTo>
                        <a:pt x="264751" y="233462"/>
                        <a:pt x="267030" y="246726"/>
                        <a:pt x="269623" y="262065"/>
                      </a:cubicBezTo>
                      <a:cubicBezTo>
                        <a:pt x="274102" y="288414"/>
                        <a:pt x="278738" y="315658"/>
                        <a:pt x="347576" y="359129"/>
                      </a:cubicBezTo>
                      <a:cubicBezTo>
                        <a:pt x="348755" y="359852"/>
                        <a:pt x="350011" y="360221"/>
                        <a:pt x="351347" y="360221"/>
                      </a:cubicBezTo>
                      <a:cubicBezTo>
                        <a:pt x="352605" y="360221"/>
                        <a:pt x="353862" y="359883"/>
                        <a:pt x="354962" y="359215"/>
                      </a:cubicBezTo>
                      <a:cubicBezTo>
                        <a:pt x="357241" y="357840"/>
                        <a:pt x="358577" y="355294"/>
                        <a:pt x="358420" y="352638"/>
                      </a:cubicBezTo>
                      <a:cubicBezTo>
                        <a:pt x="356848" y="332325"/>
                        <a:pt x="366749" y="314684"/>
                        <a:pt x="377280" y="296005"/>
                      </a:cubicBezTo>
                      <a:cubicBezTo>
                        <a:pt x="383016" y="285766"/>
                        <a:pt x="388988" y="275181"/>
                        <a:pt x="392996" y="263983"/>
                      </a:cubicBezTo>
                      <a:cubicBezTo>
                        <a:pt x="392996" y="263912"/>
                        <a:pt x="392996" y="263841"/>
                        <a:pt x="392996" y="263771"/>
                      </a:cubicBezTo>
                      <a:cubicBezTo>
                        <a:pt x="397396" y="250168"/>
                        <a:pt x="390088" y="239803"/>
                        <a:pt x="384195" y="231474"/>
                      </a:cubicBezTo>
                      <a:cubicBezTo>
                        <a:pt x="381601" y="227890"/>
                        <a:pt x="379244" y="224504"/>
                        <a:pt x="377751" y="221070"/>
                      </a:cubicBezTo>
                      <a:cubicBezTo>
                        <a:pt x="372721" y="209636"/>
                        <a:pt x="374529" y="196709"/>
                        <a:pt x="376337" y="184199"/>
                      </a:cubicBezTo>
                      <a:cubicBezTo>
                        <a:pt x="376886" y="180812"/>
                        <a:pt x="374843" y="177567"/>
                        <a:pt x="371621" y="176498"/>
                      </a:cubicBezTo>
                      <a:cubicBezTo>
                        <a:pt x="349933" y="169395"/>
                        <a:pt x="329031" y="146881"/>
                        <a:pt x="320622" y="121751"/>
                      </a:cubicBezTo>
                      <a:cubicBezTo>
                        <a:pt x="319365" y="117837"/>
                        <a:pt x="318500" y="113468"/>
                        <a:pt x="317872" y="108879"/>
                      </a:cubicBezTo>
                      <a:cubicBezTo>
                        <a:pt x="315829" y="92055"/>
                        <a:pt x="318972" y="74099"/>
                        <a:pt x="322037" y="56740"/>
                      </a:cubicBezTo>
                      <a:lnTo>
                        <a:pt x="322822" y="52073"/>
                      </a:lnTo>
                      <a:cubicBezTo>
                        <a:pt x="323216" y="49668"/>
                        <a:pt x="322351" y="47216"/>
                        <a:pt x="320543" y="45598"/>
                      </a:cubicBezTo>
                      <a:cubicBezTo>
                        <a:pt x="318736" y="43979"/>
                        <a:pt x="316143" y="43421"/>
                        <a:pt x="313864" y="44120"/>
                      </a:cubicBezTo>
                      <a:cubicBezTo>
                        <a:pt x="302470" y="47539"/>
                        <a:pt x="298305" y="58988"/>
                        <a:pt x="294612" y="69093"/>
                      </a:cubicBezTo>
                      <a:cubicBezTo>
                        <a:pt x="291705" y="77179"/>
                        <a:pt x="288954" y="84818"/>
                        <a:pt x="283532" y="87403"/>
                      </a:cubicBezTo>
                      <a:cubicBezTo>
                        <a:pt x="281803" y="88220"/>
                        <a:pt x="276067" y="89210"/>
                        <a:pt x="274652" y="88747"/>
                      </a:cubicBezTo>
                      <a:cubicBezTo>
                        <a:pt x="255950" y="82680"/>
                        <a:pt x="236462" y="61793"/>
                        <a:pt x="230096" y="41205"/>
                      </a:cubicBezTo>
                      <a:cubicBezTo>
                        <a:pt x="227189" y="32184"/>
                        <a:pt x="229389" y="23438"/>
                        <a:pt x="237641" y="10920"/>
                      </a:cubicBezTo>
                      <a:cubicBezTo>
                        <a:pt x="239448" y="8162"/>
                        <a:pt x="239055" y="4523"/>
                        <a:pt x="236776" y="2150"/>
                      </a:cubicBezTo>
                      <a:cubicBezTo>
                        <a:pt x="234497" y="-223"/>
                        <a:pt x="230883" y="-687"/>
                        <a:pt x="228054" y="1034"/>
                      </a:cubicBezTo>
                      <a:cubicBezTo>
                        <a:pt x="224281" y="3337"/>
                        <a:pt x="220588" y="5891"/>
                        <a:pt x="216974" y="8358"/>
                      </a:cubicBezTo>
                      <a:cubicBezTo>
                        <a:pt x="207779" y="14692"/>
                        <a:pt x="199136" y="20680"/>
                        <a:pt x="189313" y="22770"/>
                      </a:cubicBezTo>
                      <a:cubicBezTo>
                        <a:pt x="177998" y="25300"/>
                        <a:pt x="167546" y="18762"/>
                        <a:pt x="163695" y="6896"/>
                      </a:cubicBezTo>
                      <a:cubicBezTo>
                        <a:pt x="162988" y="4562"/>
                        <a:pt x="161024" y="2794"/>
                        <a:pt x="158666" y="2205"/>
                      </a:cubicBezTo>
                      <a:cubicBezTo>
                        <a:pt x="156309" y="1624"/>
                        <a:pt x="153794" y="2315"/>
                        <a:pt x="152066" y="4036"/>
                      </a:cubicBezTo>
                      <a:cubicBezTo>
                        <a:pt x="143107" y="12837"/>
                        <a:pt x="137842" y="23894"/>
                        <a:pt x="132735" y="34596"/>
                      </a:cubicBezTo>
                      <a:cubicBezTo>
                        <a:pt x="131792" y="36514"/>
                        <a:pt x="130849" y="38439"/>
                        <a:pt x="129905" y="40364"/>
                      </a:cubicBezTo>
                      <a:cubicBezTo>
                        <a:pt x="129513" y="40993"/>
                        <a:pt x="127784" y="41771"/>
                        <a:pt x="126998" y="41661"/>
                      </a:cubicBezTo>
                      <a:cubicBezTo>
                        <a:pt x="119611" y="38604"/>
                        <a:pt x="112224" y="34313"/>
                        <a:pt x="105074" y="30164"/>
                      </a:cubicBezTo>
                      <a:cubicBezTo>
                        <a:pt x="85429" y="18699"/>
                        <a:pt x="63111" y="5710"/>
                        <a:pt x="35451" y="18299"/>
                      </a:cubicBezTo>
                      <a:cubicBezTo>
                        <a:pt x="35373" y="18361"/>
                        <a:pt x="35215" y="18424"/>
                        <a:pt x="35058" y="18495"/>
                      </a:cubicBezTo>
                      <a:cubicBezTo>
                        <a:pt x="18635" y="27320"/>
                        <a:pt x="7790" y="40034"/>
                        <a:pt x="2918" y="56285"/>
                      </a:cubicBezTo>
                      <a:cubicBezTo>
                        <a:pt x="-9654" y="98577"/>
                        <a:pt x="21228" y="155038"/>
                        <a:pt x="41658" y="192403"/>
                      </a:cubicBezTo>
                      <a:close/>
                      <a:moveTo>
                        <a:pt x="298384" y="161741"/>
                      </a:moveTo>
                      <a:cubicBezTo>
                        <a:pt x="307735" y="161112"/>
                        <a:pt x="322194" y="167171"/>
                        <a:pt x="330917" y="175312"/>
                      </a:cubicBezTo>
                      <a:cubicBezTo>
                        <a:pt x="339718" y="183453"/>
                        <a:pt x="344511" y="203711"/>
                        <a:pt x="337046" y="208096"/>
                      </a:cubicBezTo>
                      <a:cubicBezTo>
                        <a:pt x="329502" y="212481"/>
                        <a:pt x="314650" y="202249"/>
                        <a:pt x="306557" y="192851"/>
                      </a:cubicBezTo>
                      <a:cubicBezTo>
                        <a:pt x="298384" y="183453"/>
                        <a:pt x="285890" y="162574"/>
                        <a:pt x="298384" y="161741"/>
                      </a:cubicBezTo>
                      <a:close/>
                      <a:moveTo>
                        <a:pt x="261607" y="112675"/>
                      </a:moveTo>
                      <a:cubicBezTo>
                        <a:pt x="262315" y="108612"/>
                        <a:pt x="267109" y="104754"/>
                        <a:pt x="274731" y="102098"/>
                      </a:cubicBezTo>
                      <a:cubicBezTo>
                        <a:pt x="276617" y="101437"/>
                        <a:pt x="287146" y="101013"/>
                        <a:pt x="289583" y="101548"/>
                      </a:cubicBezTo>
                      <a:cubicBezTo>
                        <a:pt x="295555" y="102844"/>
                        <a:pt x="301370" y="108903"/>
                        <a:pt x="301841" y="111575"/>
                      </a:cubicBezTo>
                      <a:cubicBezTo>
                        <a:pt x="302313" y="114859"/>
                        <a:pt x="296105" y="119936"/>
                        <a:pt x="288247" y="123047"/>
                      </a:cubicBezTo>
                      <a:cubicBezTo>
                        <a:pt x="288168" y="123071"/>
                        <a:pt x="288089" y="123094"/>
                        <a:pt x="288011" y="123126"/>
                      </a:cubicBezTo>
                      <a:cubicBezTo>
                        <a:pt x="278660" y="127157"/>
                        <a:pt x="270487" y="124815"/>
                        <a:pt x="265930" y="121271"/>
                      </a:cubicBezTo>
                      <a:cubicBezTo>
                        <a:pt x="262786" y="118765"/>
                        <a:pt x="261136" y="115551"/>
                        <a:pt x="261607" y="112675"/>
                      </a:cubicBezTo>
                      <a:close/>
                      <a:moveTo>
                        <a:pt x="90379" y="166550"/>
                      </a:moveTo>
                      <a:cubicBezTo>
                        <a:pt x="108531" y="141490"/>
                        <a:pt x="120476" y="125829"/>
                        <a:pt x="125505" y="128336"/>
                      </a:cubicBezTo>
                      <a:cubicBezTo>
                        <a:pt x="131084" y="131141"/>
                        <a:pt x="131635" y="152987"/>
                        <a:pt x="114739" y="179194"/>
                      </a:cubicBezTo>
                      <a:cubicBezTo>
                        <a:pt x="97923" y="205393"/>
                        <a:pt x="81813" y="223977"/>
                        <a:pt x="76156" y="217714"/>
                      </a:cubicBezTo>
                      <a:cubicBezTo>
                        <a:pt x="70577" y="211443"/>
                        <a:pt x="72227" y="191602"/>
                        <a:pt x="90379" y="16655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" name="Graphic 25">
                <a:extLst>
                  <a:ext uri="{FF2B5EF4-FFF2-40B4-BE49-F238E27FC236}">
                    <a16:creationId xmlns:a16="http://schemas.microsoft.com/office/drawing/2014/main" id="{C904F0C0-282C-4BCE-A89B-C5BB50D0FD26}"/>
                  </a:ext>
                </a:extLst>
              </p:cNvPr>
              <p:cNvGrpSpPr/>
              <p:nvPr/>
            </p:nvGrpSpPr>
            <p:grpSpPr>
              <a:xfrm>
                <a:off x="12757795" y="1045984"/>
                <a:ext cx="1268609" cy="1469107"/>
                <a:chOff x="12757795" y="1045984"/>
                <a:chExt cx="1268609" cy="1469107"/>
              </a:xfrm>
              <a:solidFill>
                <a:srgbClr val="000000"/>
              </a:solidFill>
            </p:grpSpPr>
            <p:sp>
              <p:nvSpPr>
                <p:cNvPr id="37" name="Freeform 79">
                  <a:extLst>
                    <a:ext uri="{FF2B5EF4-FFF2-40B4-BE49-F238E27FC236}">
                      <a16:creationId xmlns:a16="http://schemas.microsoft.com/office/drawing/2014/main" id="{E47F71C1-E3C1-4ABC-B886-7F50743B1C09}"/>
                    </a:ext>
                  </a:extLst>
                </p:cNvPr>
                <p:cNvSpPr/>
                <p:nvPr/>
              </p:nvSpPr>
              <p:spPr>
                <a:xfrm>
                  <a:off x="13634650" y="1850226"/>
                  <a:ext cx="59600" cy="56865"/>
                </a:xfrm>
                <a:custGeom>
                  <a:avLst/>
                  <a:gdLst>
                    <a:gd name="connsiteX0" fmla="*/ 20363 w 59600"/>
                    <a:gd name="connsiteY0" fmla="*/ 40747 h 56865"/>
                    <a:gd name="connsiteX1" fmla="*/ 50696 w 59600"/>
                    <a:gd name="connsiteY1" fmla="*/ 56063 h 56865"/>
                    <a:gd name="connsiteX2" fmla="*/ 52503 w 59600"/>
                    <a:gd name="connsiteY2" fmla="*/ 21330 h 56865"/>
                    <a:gd name="connsiteX3" fmla="*/ 18084 w 59600"/>
                    <a:gd name="connsiteY3" fmla="*/ 2439 h 56865"/>
                    <a:gd name="connsiteX4" fmla="*/ 4018 w 59600"/>
                    <a:gd name="connsiteY4" fmla="*/ 1331 h 56865"/>
                    <a:gd name="connsiteX5" fmla="*/ 20363 w 59600"/>
                    <a:gd name="connsiteY5" fmla="*/ 40747 h 56865"/>
                    <a:gd name="connsiteX6" fmla="*/ 12348 w 59600"/>
                    <a:gd name="connsiteY6" fmla="*/ 10415 h 56865"/>
                    <a:gd name="connsiteX7" fmla="*/ 15726 w 59600"/>
                    <a:gd name="connsiteY7" fmla="*/ 9299 h 56865"/>
                    <a:gd name="connsiteX8" fmla="*/ 43074 w 59600"/>
                    <a:gd name="connsiteY8" fmla="*/ 26280 h 56865"/>
                    <a:gd name="connsiteX9" fmla="*/ 44802 w 59600"/>
                    <a:gd name="connsiteY9" fmla="*/ 45635 h 56865"/>
                    <a:gd name="connsiteX10" fmla="*/ 23506 w 59600"/>
                    <a:gd name="connsiteY10" fmla="*/ 27585 h 56865"/>
                    <a:gd name="connsiteX11" fmla="*/ 12348 w 59600"/>
                    <a:gd name="connsiteY11" fmla="*/ 10415 h 568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9600" h="56865">
                      <a:moveTo>
                        <a:pt x="20363" y="40747"/>
                      </a:moveTo>
                      <a:cubicBezTo>
                        <a:pt x="27200" y="47898"/>
                        <a:pt x="39537" y="60110"/>
                        <a:pt x="50696" y="56063"/>
                      </a:cubicBezTo>
                      <a:cubicBezTo>
                        <a:pt x="65154" y="50806"/>
                        <a:pt x="59182" y="30139"/>
                        <a:pt x="52503" y="21330"/>
                      </a:cubicBezTo>
                      <a:cubicBezTo>
                        <a:pt x="45666" y="12356"/>
                        <a:pt x="30893" y="1174"/>
                        <a:pt x="18084" y="2439"/>
                      </a:cubicBezTo>
                      <a:cubicBezTo>
                        <a:pt x="13919" y="-854"/>
                        <a:pt x="8969" y="-382"/>
                        <a:pt x="4018" y="1331"/>
                      </a:cubicBezTo>
                      <a:cubicBezTo>
                        <a:pt x="-9341" y="6863"/>
                        <a:pt x="14391" y="35113"/>
                        <a:pt x="20363" y="40747"/>
                      </a:cubicBezTo>
                      <a:close/>
                      <a:moveTo>
                        <a:pt x="12348" y="10415"/>
                      </a:moveTo>
                      <a:cubicBezTo>
                        <a:pt x="13527" y="10093"/>
                        <a:pt x="14626" y="9755"/>
                        <a:pt x="15726" y="9299"/>
                      </a:cubicBezTo>
                      <a:cubicBezTo>
                        <a:pt x="26257" y="12167"/>
                        <a:pt x="36080" y="17904"/>
                        <a:pt x="43074" y="26280"/>
                      </a:cubicBezTo>
                      <a:cubicBezTo>
                        <a:pt x="45666" y="29455"/>
                        <a:pt x="54153" y="46829"/>
                        <a:pt x="44802" y="45635"/>
                      </a:cubicBezTo>
                      <a:cubicBezTo>
                        <a:pt x="36787" y="44613"/>
                        <a:pt x="28222" y="33274"/>
                        <a:pt x="23506" y="27585"/>
                      </a:cubicBezTo>
                      <a:cubicBezTo>
                        <a:pt x="19499" y="22658"/>
                        <a:pt x="14862" y="16725"/>
                        <a:pt x="12348" y="104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 80">
                  <a:extLst>
                    <a:ext uri="{FF2B5EF4-FFF2-40B4-BE49-F238E27FC236}">
                      <a16:creationId xmlns:a16="http://schemas.microsoft.com/office/drawing/2014/main" id="{22F8CC1A-47CF-40BB-AF83-A9CC46AC5C8A}"/>
                    </a:ext>
                  </a:extLst>
                </p:cNvPr>
                <p:cNvSpPr/>
                <p:nvPr/>
              </p:nvSpPr>
              <p:spPr>
                <a:xfrm>
                  <a:off x="13417042" y="1814154"/>
                  <a:ext cx="65495" cy="102808"/>
                </a:xfrm>
                <a:custGeom>
                  <a:avLst/>
                  <a:gdLst>
                    <a:gd name="connsiteX0" fmla="*/ 30437 w 65495"/>
                    <a:gd name="connsiteY0" fmla="*/ 90374 h 102808"/>
                    <a:gd name="connsiteX1" fmla="*/ 60848 w 65495"/>
                    <a:gd name="connsiteY1" fmla="*/ 6755 h 102808"/>
                    <a:gd name="connsiteX2" fmla="*/ 57705 w 65495"/>
                    <a:gd name="connsiteY2" fmla="*/ 84 h 102808"/>
                    <a:gd name="connsiteX3" fmla="*/ 39002 w 65495"/>
                    <a:gd name="connsiteY3" fmla="*/ 16240 h 102808"/>
                    <a:gd name="connsiteX4" fmla="*/ 17157 w 65495"/>
                    <a:gd name="connsiteY4" fmla="*/ 102805 h 102808"/>
                    <a:gd name="connsiteX5" fmla="*/ 30437 w 65495"/>
                    <a:gd name="connsiteY5" fmla="*/ 90374 h 102808"/>
                    <a:gd name="connsiteX6" fmla="*/ 14721 w 65495"/>
                    <a:gd name="connsiteY6" fmla="*/ 91065 h 102808"/>
                    <a:gd name="connsiteX7" fmla="*/ 11499 w 65495"/>
                    <a:gd name="connsiteY7" fmla="*/ 91568 h 102808"/>
                    <a:gd name="connsiteX8" fmla="*/ 10241 w 65495"/>
                    <a:gd name="connsiteY8" fmla="*/ 83081 h 102808"/>
                    <a:gd name="connsiteX9" fmla="*/ 56133 w 65495"/>
                    <a:gd name="connsiteY9" fmla="*/ 12319 h 102808"/>
                    <a:gd name="connsiteX10" fmla="*/ 14721 w 65495"/>
                    <a:gd name="connsiteY10" fmla="*/ 91065 h 102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495" h="102808">
                      <a:moveTo>
                        <a:pt x="30437" y="90374"/>
                      </a:moveTo>
                      <a:cubicBezTo>
                        <a:pt x="43167" y="73974"/>
                        <a:pt x="77979" y="25804"/>
                        <a:pt x="60848" y="6755"/>
                      </a:cubicBezTo>
                      <a:cubicBezTo>
                        <a:pt x="63834" y="4029"/>
                        <a:pt x="61791" y="-686"/>
                        <a:pt x="57705" y="84"/>
                      </a:cubicBezTo>
                      <a:cubicBezTo>
                        <a:pt x="49768" y="1593"/>
                        <a:pt x="43796" y="10441"/>
                        <a:pt x="39002" y="16240"/>
                      </a:cubicBezTo>
                      <a:cubicBezTo>
                        <a:pt x="26979" y="30298"/>
                        <a:pt x="-27162" y="103363"/>
                        <a:pt x="17157" y="102805"/>
                      </a:cubicBezTo>
                      <a:cubicBezTo>
                        <a:pt x="22658" y="101045"/>
                        <a:pt x="26979" y="94625"/>
                        <a:pt x="30437" y="90374"/>
                      </a:cubicBezTo>
                      <a:close/>
                      <a:moveTo>
                        <a:pt x="14721" y="91065"/>
                      </a:moveTo>
                      <a:cubicBezTo>
                        <a:pt x="13857" y="91898"/>
                        <a:pt x="12599" y="92158"/>
                        <a:pt x="11499" y="91568"/>
                      </a:cubicBezTo>
                      <a:cubicBezTo>
                        <a:pt x="9142" y="90224"/>
                        <a:pt x="9377" y="86288"/>
                        <a:pt x="10241" y="83081"/>
                      </a:cubicBezTo>
                      <a:cubicBezTo>
                        <a:pt x="17392" y="55719"/>
                        <a:pt x="38217" y="33277"/>
                        <a:pt x="56133" y="12319"/>
                      </a:cubicBezTo>
                      <a:cubicBezTo>
                        <a:pt x="62498" y="27242"/>
                        <a:pt x="27687" y="78453"/>
                        <a:pt x="14721" y="910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 81">
                  <a:extLst>
                    <a:ext uri="{FF2B5EF4-FFF2-40B4-BE49-F238E27FC236}">
                      <a16:creationId xmlns:a16="http://schemas.microsoft.com/office/drawing/2014/main" id="{C0226E06-9BDE-4021-BD54-948B9DDCC000}"/>
                    </a:ext>
                  </a:extLst>
                </p:cNvPr>
                <p:cNvSpPr/>
                <p:nvPr/>
              </p:nvSpPr>
              <p:spPr>
                <a:xfrm>
                  <a:off x="13105733" y="1121336"/>
                  <a:ext cx="39584" cy="36234"/>
                </a:xfrm>
                <a:custGeom>
                  <a:avLst/>
                  <a:gdLst>
                    <a:gd name="connsiteX0" fmla="*/ 29857 w 39584"/>
                    <a:gd name="connsiteY0" fmla="*/ 9316 h 36234"/>
                    <a:gd name="connsiteX1" fmla="*/ 8798 w 39584"/>
                    <a:gd name="connsiteY1" fmla="*/ 1183 h 36234"/>
                    <a:gd name="connsiteX2" fmla="*/ 2983 w 39584"/>
                    <a:gd name="connsiteY2" fmla="*/ 26486 h 36234"/>
                    <a:gd name="connsiteX3" fmla="*/ 36458 w 39584"/>
                    <a:gd name="connsiteY3" fmla="*/ 31610 h 36234"/>
                    <a:gd name="connsiteX4" fmla="*/ 29857 w 39584"/>
                    <a:gd name="connsiteY4" fmla="*/ 9316 h 36234"/>
                    <a:gd name="connsiteX5" fmla="*/ 13827 w 39584"/>
                    <a:gd name="connsiteY5" fmla="*/ 11909 h 36234"/>
                    <a:gd name="connsiteX6" fmla="*/ 16420 w 39584"/>
                    <a:gd name="connsiteY6" fmla="*/ 11909 h 36234"/>
                    <a:gd name="connsiteX7" fmla="*/ 26793 w 39584"/>
                    <a:gd name="connsiteY7" fmla="*/ 22094 h 36234"/>
                    <a:gd name="connsiteX8" fmla="*/ 20349 w 39584"/>
                    <a:gd name="connsiteY8" fmla="*/ 23296 h 36234"/>
                    <a:gd name="connsiteX9" fmla="*/ 15162 w 39584"/>
                    <a:gd name="connsiteY9" fmla="*/ 21080 h 36234"/>
                    <a:gd name="connsiteX10" fmla="*/ 12412 w 39584"/>
                    <a:gd name="connsiteY10" fmla="*/ 14636 h 36234"/>
                    <a:gd name="connsiteX11" fmla="*/ 13827 w 39584"/>
                    <a:gd name="connsiteY11" fmla="*/ 11909 h 36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9584" h="36234">
                      <a:moveTo>
                        <a:pt x="29857" y="9316"/>
                      </a:moveTo>
                      <a:cubicBezTo>
                        <a:pt x="29465" y="1969"/>
                        <a:pt x="14770" y="-2180"/>
                        <a:pt x="8798" y="1183"/>
                      </a:cubicBezTo>
                      <a:cubicBezTo>
                        <a:pt x="-1104" y="5371"/>
                        <a:pt x="-2047" y="18204"/>
                        <a:pt x="2983" y="26486"/>
                      </a:cubicBezTo>
                      <a:cubicBezTo>
                        <a:pt x="10055" y="38124"/>
                        <a:pt x="25850" y="38698"/>
                        <a:pt x="36458" y="31610"/>
                      </a:cubicBezTo>
                      <a:cubicBezTo>
                        <a:pt x="44081" y="26604"/>
                        <a:pt x="36144" y="12530"/>
                        <a:pt x="29857" y="9316"/>
                      </a:cubicBezTo>
                      <a:close/>
                      <a:moveTo>
                        <a:pt x="13827" y="11909"/>
                      </a:moveTo>
                      <a:cubicBezTo>
                        <a:pt x="15084" y="11202"/>
                        <a:pt x="16341" y="11878"/>
                        <a:pt x="16420" y="11909"/>
                      </a:cubicBezTo>
                      <a:cubicBezTo>
                        <a:pt x="20113" y="15799"/>
                        <a:pt x="26164" y="15666"/>
                        <a:pt x="26793" y="22094"/>
                      </a:cubicBezTo>
                      <a:cubicBezTo>
                        <a:pt x="24829" y="22887"/>
                        <a:pt x="22549" y="23312"/>
                        <a:pt x="20349" y="23296"/>
                      </a:cubicBezTo>
                      <a:cubicBezTo>
                        <a:pt x="20270" y="23296"/>
                        <a:pt x="17205" y="23013"/>
                        <a:pt x="15162" y="21080"/>
                      </a:cubicBezTo>
                      <a:cubicBezTo>
                        <a:pt x="12963" y="19068"/>
                        <a:pt x="12412" y="16593"/>
                        <a:pt x="12412" y="14636"/>
                      </a:cubicBezTo>
                      <a:cubicBezTo>
                        <a:pt x="12412" y="13607"/>
                        <a:pt x="12963" y="12365"/>
                        <a:pt x="13827" y="119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 82">
                  <a:extLst>
                    <a:ext uri="{FF2B5EF4-FFF2-40B4-BE49-F238E27FC236}">
                      <a16:creationId xmlns:a16="http://schemas.microsoft.com/office/drawing/2014/main" id="{2E1E7F9B-07D1-44CB-954A-A30FFFFC0D8E}"/>
                    </a:ext>
                  </a:extLst>
                </p:cNvPr>
                <p:cNvSpPr/>
                <p:nvPr/>
              </p:nvSpPr>
              <p:spPr>
                <a:xfrm>
                  <a:off x="13090016" y="1271473"/>
                  <a:ext cx="31613" cy="67666"/>
                </a:xfrm>
                <a:custGeom>
                  <a:avLst/>
                  <a:gdLst>
                    <a:gd name="connsiteX0" fmla="*/ 10056 w 31613"/>
                    <a:gd name="connsiteY0" fmla="*/ 295 h 67666"/>
                    <a:gd name="connsiteX1" fmla="*/ 12491 w 31613"/>
                    <a:gd name="connsiteY1" fmla="*/ 63796 h 67666"/>
                    <a:gd name="connsiteX2" fmla="*/ 20743 w 31613"/>
                    <a:gd name="connsiteY2" fmla="*/ 66295 h 67666"/>
                    <a:gd name="connsiteX3" fmla="*/ 23650 w 31613"/>
                    <a:gd name="connsiteY3" fmla="*/ 66798 h 67666"/>
                    <a:gd name="connsiteX4" fmla="*/ 10056 w 31613"/>
                    <a:gd name="connsiteY4" fmla="*/ 295 h 67666"/>
                    <a:gd name="connsiteX5" fmla="*/ 20978 w 31613"/>
                    <a:gd name="connsiteY5" fmla="*/ 48489 h 67666"/>
                    <a:gd name="connsiteX6" fmla="*/ 20428 w 31613"/>
                    <a:gd name="connsiteY6" fmla="*/ 48575 h 67666"/>
                    <a:gd name="connsiteX7" fmla="*/ 12334 w 31613"/>
                    <a:gd name="connsiteY7" fmla="*/ 10990 h 67666"/>
                    <a:gd name="connsiteX8" fmla="*/ 21214 w 31613"/>
                    <a:gd name="connsiteY8" fmla="*/ 34265 h 67666"/>
                    <a:gd name="connsiteX9" fmla="*/ 20978 w 31613"/>
                    <a:gd name="connsiteY9" fmla="*/ 48489 h 67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613" h="67666">
                      <a:moveTo>
                        <a:pt x="10056" y="295"/>
                      </a:moveTo>
                      <a:cubicBezTo>
                        <a:pt x="-12497" y="5096"/>
                        <a:pt x="9505" y="51239"/>
                        <a:pt x="12491" y="63796"/>
                      </a:cubicBezTo>
                      <a:cubicBezTo>
                        <a:pt x="13592" y="68323"/>
                        <a:pt x="17993" y="68488"/>
                        <a:pt x="20743" y="66295"/>
                      </a:cubicBezTo>
                      <a:cubicBezTo>
                        <a:pt x="21292" y="67380"/>
                        <a:pt x="22786" y="67670"/>
                        <a:pt x="23650" y="66798"/>
                      </a:cubicBezTo>
                      <a:cubicBezTo>
                        <a:pt x="34259" y="52913"/>
                        <a:pt x="38188" y="-4601"/>
                        <a:pt x="10056" y="295"/>
                      </a:cubicBezTo>
                      <a:close/>
                      <a:moveTo>
                        <a:pt x="20978" y="48489"/>
                      </a:moveTo>
                      <a:cubicBezTo>
                        <a:pt x="20978" y="48764"/>
                        <a:pt x="20585" y="48834"/>
                        <a:pt x="20428" y="48575"/>
                      </a:cubicBezTo>
                      <a:cubicBezTo>
                        <a:pt x="17049" y="39617"/>
                        <a:pt x="8798" y="17708"/>
                        <a:pt x="12334" y="10990"/>
                      </a:cubicBezTo>
                      <a:cubicBezTo>
                        <a:pt x="19249" y="6212"/>
                        <a:pt x="21214" y="32120"/>
                        <a:pt x="21214" y="34265"/>
                      </a:cubicBezTo>
                      <a:cubicBezTo>
                        <a:pt x="21371" y="39004"/>
                        <a:pt x="21214" y="43750"/>
                        <a:pt x="20978" y="4848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 83">
                  <a:extLst>
                    <a:ext uri="{FF2B5EF4-FFF2-40B4-BE49-F238E27FC236}">
                      <a16:creationId xmlns:a16="http://schemas.microsoft.com/office/drawing/2014/main" id="{6EB597F1-9DF6-4FD8-886A-260E73BEFB92}"/>
                    </a:ext>
                  </a:extLst>
                </p:cNvPr>
                <p:cNvSpPr/>
                <p:nvPr/>
              </p:nvSpPr>
              <p:spPr>
                <a:xfrm>
                  <a:off x="12993265" y="1260988"/>
                  <a:ext cx="58566" cy="62295"/>
                </a:xfrm>
                <a:custGeom>
                  <a:avLst/>
                  <a:gdLst>
                    <a:gd name="connsiteX0" fmla="*/ 6616 w 58566"/>
                    <a:gd name="connsiteY0" fmla="*/ 3157 h 62295"/>
                    <a:gd name="connsiteX1" fmla="*/ 33333 w 58566"/>
                    <a:gd name="connsiteY1" fmla="*/ 52341 h 62295"/>
                    <a:gd name="connsiteX2" fmla="*/ 53686 w 58566"/>
                    <a:gd name="connsiteY2" fmla="*/ 58777 h 62295"/>
                    <a:gd name="connsiteX3" fmla="*/ 6616 w 58566"/>
                    <a:gd name="connsiteY3" fmla="*/ 3157 h 62295"/>
                    <a:gd name="connsiteX4" fmla="*/ 49285 w 58566"/>
                    <a:gd name="connsiteY4" fmla="*/ 50377 h 62295"/>
                    <a:gd name="connsiteX5" fmla="*/ 11488 w 58566"/>
                    <a:gd name="connsiteY5" fmla="*/ 12194 h 62295"/>
                    <a:gd name="connsiteX6" fmla="*/ 49600 w 58566"/>
                    <a:gd name="connsiteY6" fmla="*/ 50322 h 62295"/>
                    <a:gd name="connsiteX7" fmla="*/ 49285 w 58566"/>
                    <a:gd name="connsiteY7" fmla="*/ 50377 h 62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8566" h="62295">
                      <a:moveTo>
                        <a:pt x="6616" y="3157"/>
                      </a:moveTo>
                      <a:cubicBezTo>
                        <a:pt x="-14287" y="21545"/>
                        <a:pt x="19817" y="42047"/>
                        <a:pt x="33333" y="52341"/>
                      </a:cubicBezTo>
                      <a:cubicBezTo>
                        <a:pt x="37577" y="55288"/>
                        <a:pt x="50700" y="68506"/>
                        <a:pt x="53686" y="58777"/>
                      </a:cubicBezTo>
                      <a:cubicBezTo>
                        <a:pt x="73332" y="58447"/>
                        <a:pt x="28776" y="-16024"/>
                        <a:pt x="6616" y="3157"/>
                      </a:cubicBezTo>
                      <a:close/>
                      <a:moveTo>
                        <a:pt x="49285" y="50377"/>
                      </a:moveTo>
                      <a:cubicBezTo>
                        <a:pt x="40956" y="42079"/>
                        <a:pt x="3080" y="24068"/>
                        <a:pt x="11488" y="12194"/>
                      </a:cubicBezTo>
                      <a:cubicBezTo>
                        <a:pt x="21782" y="297"/>
                        <a:pt x="42685" y="34401"/>
                        <a:pt x="49600" y="50322"/>
                      </a:cubicBezTo>
                      <a:cubicBezTo>
                        <a:pt x="49679" y="50534"/>
                        <a:pt x="49521" y="50566"/>
                        <a:pt x="49285" y="5037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 84">
                  <a:extLst>
                    <a:ext uri="{FF2B5EF4-FFF2-40B4-BE49-F238E27FC236}">
                      <a16:creationId xmlns:a16="http://schemas.microsoft.com/office/drawing/2014/main" id="{8DC57CF7-2F5D-4464-8CCA-BF177E2AADA7}"/>
                    </a:ext>
                  </a:extLst>
                </p:cNvPr>
                <p:cNvSpPr/>
                <p:nvPr/>
              </p:nvSpPr>
              <p:spPr>
                <a:xfrm>
                  <a:off x="12933547" y="1290774"/>
                  <a:ext cx="35980" cy="32181"/>
                </a:xfrm>
                <a:custGeom>
                  <a:avLst/>
                  <a:gdLst>
                    <a:gd name="connsiteX0" fmla="*/ 28300 w 35980"/>
                    <a:gd name="connsiteY0" fmla="*/ 3177 h 32181"/>
                    <a:gd name="connsiteX1" fmla="*/ 7712 w 35980"/>
                    <a:gd name="connsiteY1" fmla="*/ 710 h 32181"/>
                    <a:gd name="connsiteX2" fmla="*/ 7712 w 35980"/>
                    <a:gd name="connsiteY2" fmla="*/ 4010 h 32181"/>
                    <a:gd name="connsiteX3" fmla="*/ 13842 w 35980"/>
                    <a:gd name="connsiteY3" fmla="*/ 5464 h 32181"/>
                    <a:gd name="connsiteX4" fmla="*/ 22014 w 35980"/>
                    <a:gd name="connsiteY4" fmla="*/ 9385 h 32181"/>
                    <a:gd name="connsiteX5" fmla="*/ 23271 w 35980"/>
                    <a:gd name="connsiteY5" fmla="*/ 10328 h 32181"/>
                    <a:gd name="connsiteX6" fmla="*/ 24371 w 35980"/>
                    <a:gd name="connsiteY6" fmla="*/ 11727 h 32181"/>
                    <a:gd name="connsiteX7" fmla="*/ 23979 w 35980"/>
                    <a:gd name="connsiteY7" fmla="*/ 20229 h 32181"/>
                    <a:gd name="connsiteX8" fmla="*/ 22643 w 35980"/>
                    <a:gd name="connsiteY8" fmla="*/ 20874 h 32181"/>
                    <a:gd name="connsiteX9" fmla="*/ 16121 w 35980"/>
                    <a:gd name="connsiteY9" fmla="*/ 16803 h 32181"/>
                    <a:gd name="connsiteX10" fmla="*/ 15021 w 35980"/>
                    <a:gd name="connsiteY10" fmla="*/ 15216 h 32181"/>
                    <a:gd name="connsiteX11" fmla="*/ 11484 w 35980"/>
                    <a:gd name="connsiteY11" fmla="*/ 8725 h 32181"/>
                    <a:gd name="connsiteX12" fmla="*/ 9048 w 35980"/>
                    <a:gd name="connsiteY12" fmla="*/ 5527 h 32181"/>
                    <a:gd name="connsiteX13" fmla="*/ 11 w 35980"/>
                    <a:gd name="connsiteY13" fmla="*/ 9267 h 32181"/>
                    <a:gd name="connsiteX14" fmla="*/ 30658 w 35980"/>
                    <a:gd name="connsiteY14" fmla="*/ 28826 h 32181"/>
                    <a:gd name="connsiteX15" fmla="*/ 28300 w 35980"/>
                    <a:gd name="connsiteY15" fmla="*/ 3177 h 32181"/>
                    <a:gd name="connsiteX16" fmla="*/ 25393 w 35980"/>
                    <a:gd name="connsiteY16" fmla="*/ 13432 h 32181"/>
                    <a:gd name="connsiteX17" fmla="*/ 25393 w 35980"/>
                    <a:gd name="connsiteY17" fmla="*/ 13432 h 32181"/>
                    <a:gd name="connsiteX18" fmla="*/ 25393 w 35980"/>
                    <a:gd name="connsiteY18" fmla="*/ 13432 h 32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5980" h="32181">
                      <a:moveTo>
                        <a:pt x="28300" y="3177"/>
                      </a:moveTo>
                      <a:cubicBezTo>
                        <a:pt x="22093" y="-563"/>
                        <a:pt x="14627" y="-437"/>
                        <a:pt x="7712" y="710"/>
                      </a:cubicBezTo>
                      <a:cubicBezTo>
                        <a:pt x="6062" y="977"/>
                        <a:pt x="6062" y="3727"/>
                        <a:pt x="7712" y="4010"/>
                      </a:cubicBezTo>
                      <a:cubicBezTo>
                        <a:pt x="9755" y="4364"/>
                        <a:pt x="11877" y="4827"/>
                        <a:pt x="13842" y="5464"/>
                      </a:cubicBezTo>
                      <a:cubicBezTo>
                        <a:pt x="16749" y="6383"/>
                        <a:pt x="19578" y="7633"/>
                        <a:pt x="22014" y="9385"/>
                      </a:cubicBezTo>
                      <a:cubicBezTo>
                        <a:pt x="22172" y="9456"/>
                        <a:pt x="22879" y="9975"/>
                        <a:pt x="23271" y="10328"/>
                      </a:cubicBezTo>
                      <a:cubicBezTo>
                        <a:pt x="23743" y="10800"/>
                        <a:pt x="24371" y="11672"/>
                        <a:pt x="24371" y="11727"/>
                      </a:cubicBezTo>
                      <a:cubicBezTo>
                        <a:pt x="26336" y="14194"/>
                        <a:pt x="26572" y="18068"/>
                        <a:pt x="23979" y="20229"/>
                      </a:cubicBezTo>
                      <a:cubicBezTo>
                        <a:pt x="23428" y="20732"/>
                        <a:pt x="22800" y="20890"/>
                        <a:pt x="22643" y="20874"/>
                      </a:cubicBezTo>
                      <a:cubicBezTo>
                        <a:pt x="19814" y="20732"/>
                        <a:pt x="17771" y="19027"/>
                        <a:pt x="16121" y="16803"/>
                      </a:cubicBezTo>
                      <a:cubicBezTo>
                        <a:pt x="15727" y="16300"/>
                        <a:pt x="15335" y="15766"/>
                        <a:pt x="15021" y="15216"/>
                      </a:cubicBezTo>
                      <a:cubicBezTo>
                        <a:pt x="13684" y="13039"/>
                        <a:pt x="12584" y="10619"/>
                        <a:pt x="11484" y="8725"/>
                      </a:cubicBezTo>
                      <a:cubicBezTo>
                        <a:pt x="10698" y="7649"/>
                        <a:pt x="9834" y="6572"/>
                        <a:pt x="9048" y="5527"/>
                      </a:cubicBezTo>
                      <a:cubicBezTo>
                        <a:pt x="6062" y="2164"/>
                        <a:pt x="-303" y="4804"/>
                        <a:pt x="11" y="9267"/>
                      </a:cubicBezTo>
                      <a:cubicBezTo>
                        <a:pt x="1269" y="22736"/>
                        <a:pt x="17377" y="39419"/>
                        <a:pt x="30658" y="28826"/>
                      </a:cubicBezTo>
                      <a:cubicBezTo>
                        <a:pt x="38752" y="22241"/>
                        <a:pt x="37337" y="8293"/>
                        <a:pt x="28300" y="3177"/>
                      </a:cubicBezTo>
                      <a:close/>
                      <a:moveTo>
                        <a:pt x="25393" y="13432"/>
                      </a:moveTo>
                      <a:cubicBezTo>
                        <a:pt x="25158" y="12969"/>
                        <a:pt x="25236" y="13110"/>
                        <a:pt x="25393" y="13432"/>
                      </a:cubicBezTo>
                      <a:lnTo>
                        <a:pt x="25393" y="134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 85">
                  <a:extLst>
                    <a:ext uri="{FF2B5EF4-FFF2-40B4-BE49-F238E27FC236}">
                      <a16:creationId xmlns:a16="http://schemas.microsoft.com/office/drawing/2014/main" id="{1F38629B-5277-44FE-9F28-D084152C1CA4}"/>
                    </a:ext>
                  </a:extLst>
                </p:cNvPr>
                <p:cNvSpPr/>
                <p:nvPr/>
              </p:nvSpPr>
              <p:spPr>
                <a:xfrm>
                  <a:off x="13592808" y="1517614"/>
                  <a:ext cx="87188" cy="38987"/>
                </a:xfrm>
                <a:custGeom>
                  <a:avLst/>
                  <a:gdLst>
                    <a:gd name="connsiteX0" fmla="*/ 85858 w 87188"/>
                    <a:gd name="connsiteY0" fmla="*/ 17630 h 38987"/>
                    <a:gd name="connsiteX1" fmla="*/ 75485 w 87188"/>
                    <a:gd name="connsiteY1" fmla="*/ 963 h 38987"/>
                    <a:gd name="connsiteX2" fmla="*/ 38473 w 87188"/>
                    <a:gd name="connsiteY2" fmla="*/ 3155 h 38987"/>
                    <a:gd name="connsiteX3" fmla="*/ 21421 w 87188"/>
                    <a:gd name="connsiteY3" fmla="*/ 7949 h 38987"/>
                    <a:gd name="connsiteX4" fmla="*/ 14427 w 87188"/>
                    <a:gd name="connsiteY4" fmla="*/ 11720 h 38987"/>
                    <a:gd name="connsiteX5" fmla="*/ 52932 w 87188"/>
                    <a:gd name="connsiteY5" fmla="*/ 36686 h 38987"/>
                    <a:gd name="connsiteX6" fmla="*/ 85858 w 87188"/>
                    <a:gd name="connsiteY6" fmla="*/ 17630 h 38987"/>
                    <a:gd name="connsiteX7" fmla="*/ 75564 w 87188"/>
                    <a:gd name="connsiteY7" fmla="*/ 12726 h 38987"/>
                    <a:gd name="connsiteX8" fmla="*/ 12935 w 87188"/>
                    <a:gd name="connsiteY8" fmla="*/ 25661 h 38987"/>
                    <a:gd name="connsiteX9" fmla="*/ 38631 w 87188"/>
                    <a:gd name="connsiteY9" fmla="*/ 12663 h 38987"/>
                    <a:gd name="connsiteX10" fmla="*/ 45467 w 87188"/>
                    <a:gd name="connsiteY10" fmla="*/ 12090 h 38987"/>
                    <a:gd name="connsiteX11" fmla="*/ 75564 w 87188"/>
                    <a:gd name="connsiteY11" fmla="*/ 12726 h 38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188" h="38987">
                      <a:moveTo>
                        <a:pt x="85858" y="17630"/>
                      </a:moveTo>
                      <a:cubicBezTo>
                        <a:pt x="90022" y="9002"/>
                        <a:pt x="83815" y="2637"/>
                        <a:pt x="75485" y="963"/>
                      </a:cubicBezTo>
                      <a:cubicBezTo>
                        <a:pt x="63305" y="-1418"/>
                        <a:pt x="50497" y="1120"/>
                        <a:pt x="38473" y="3155"/>
                      </a:cubicBezTo>
                      <a:cubicBezTo>
                        <a:pt x="32816" y="2927"/>
                        <a:pt x="26686" y="5387"/>
                        <a:pt x="21421" y="7949"/>
                      </a:cubicBezTo>
                      <a:cubicBezTo>
                        <a:pt x="19299" y="9174"/>
                        <a:pt x="15527" y="9410"/>
                        <a:pt x="14427" y="11720"/>
                      </a:cubicBezTo>
                      <a:cubicBezTo>
                        <a:pt x="-27142" y="41833"/>
                        <a:pt x="32265" y="41220"/>
                        <a:pt x="52932" y="36686"/>
                      </a:cubicBezTo>
                      <a:cubicBezTo>
                        <a:pt x="65348" y="34548"/>
                        <a:pt x="79886" y="29936"/>
                        <a:pt x="85858" y="17630"/>
                      </a:cubicBezTo>
                      <a:close/>
                      <a:moveTo>
                        <a:pt x="75564" y="12726"/>
                      </a:moveTo>
                      <a:cubicBezTo>
                        <a:pt x="64877" y="28733"/>
                        <a:pt x="30222" y="28773"/>
                        <a:pt x="12935" y="25661"/>
                      </a:cubicBezTo>
                      <a:cubicBezTo>
                        <a:pt x="18828" y="18117"/>
                        <a:pt x="30301" y="17056"/>
                        <a:pt x="38631" y="12663"/>
                      </a:cubicBezTo>
                      <a:cubicBezTo>
                        <a:pt x="40909" y="12483"/>
                        <a:pt x="43188" y="12286"/>
                        <a:pt x="45467" y="12090"/>
                      </a:cubicBezTo>
                      <a:cubicBezTo>
                        <a:pt x="54739" y="11280"/>
                        <a:pt x="66605" y="9489"/>
                        <a:pt x="75564" y="127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 86">
                  <a:extLst>
                    <a:ext uri="{FF2B5EF4-FFF2-40B4-BE49-F238E27FC236}">
                      <a16:creationId xmlns:a16="http://schemas.microsoft.com/office/drawing/2014/main" id="{4574A003-2A98-4D47-B0BC-37D0082DD6B3}"/>
                    </a:ext>
                  </a:extLst>
                </p:cNvPr>
                <p:cNvSpPr/>
                <p:nvPr/>
              </p:nvSpPr>
              <p:spPr>
                <a:xfrm>
                  <a:off x="13457538" y="1476962"/>
                  <a:ext cx="40168" cy="46851"/>
                </a:xfrm>
                <a:custGeom>
                  <a:avLst/>
                  <a:gdLst>
                    <a:gd name="connsiteX0" fmla="*/ 39762 w 40168"/>
                    <a:gd name="connsiteY0" fmla="*/ 31446 h 46851"/>
                    <a:gd name="connsiteX1" fmla="*/ 24439 w 40168"/>
                    <a:gd name="connsiteY1" fmla="*/ 8516 h 46851"/>
                    <a:gd name="connsiteX2" fmla="*/ 23732 w 40168"/>
                    <a:gd name="connsiteY2" fmla="*/ 4814 h 46851"/>
                    <a:gd name="connsiteX3" fmla="*/ 0 w 40168"/>
                    <a:gd name="connsiteY3" fmla="*/ 12264 h 46851"/>
                    <a:gd name="connsiteX4" fmla="*/ 17130 w 40168"/>
                    <a:gd name="connsiteY4" fmla="*/ 43712 h 46851"/>
                    <a:gd name="connsiteX5" fmla="*/ 39762 w 40168"/>
                    <a:gd name="connsiteY5" fmla="*/ 31446 h 46851"/>
                    <a:gd name="connsiteX6" fmla="*/ 28760 w 40168"/>
                    <a:gd name="connsiteY6" fmla="*/ 36129 h 46851"/>
                    <a:gd name="connsiteX7" fmla="*/ 22945 w 40168"/>
                    <a:gd name="connsiteY7" fmla="*/ 34455 h 46851"/>
                    <a:gd name="connsiteX8" fmla="*/ 14774 w 40168"/>
                    <a:gd name="connsiteY8" fmla="*/ 9521 h 46851"/>
                    <a:gd name="connsiteX9" fmla="*/ 26796 w 40168"/>
                    <a:gd name="connsiteY9" fmla="*/ 26534 h 46851"/>
                    <a:gd name="connsiteX10" fmla="*/ 28760 w 40168"/>
                    <a:gd name="connsiteY10" fmla="*/ 36129 h 46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168" h="46851">
                      <a:moveTo>
                        <a:pt x="39762" y="31446"/>
                      </a:moveTo>
                      <a:cubicBezTo>
                        <a:pt x="38112" y="23776"/>
                        <a:pt x="31825" y="14873"/>
                        <a:pt x="24439" y="8516"/>
                      </a:cubicBezTo>
                      <a:cubicBezTo>
                        <a:pt x="25146" y="7376"/>
                        <a:pt x="25146" y="5962"/>
                        <a:pt x="23732" y="4814"/>
                      </a:cubicBezTo>
                      <a:cubicBezTo>
                        <a:pt x="14852" y="-2784"/>
                        <a:pt x="-78" y="-2156"/>
                        <a:pt x="0" y="12264"/>
                      </a:cubicBezTo>
                      <a:cubicBezTo>
                        <a:pt x="158" y="23933"/>
                        <a:pt x="7780" y="37049"/>
                        <a:pt x="17130" y="43712"/>
                      </a:cubicBezTo>
                      <a:cubicBezTo>
                        <a:pt x="27110" y="50777"/>
                        <a:pt x="42905" y="45590"/>
                        <a:pt x="39762" y="31446"/>
                      </a:cubicBezTo>
                      <a:close/>
                      <a:moveTo>
                        <a:pt x="28760" y="36129"/>
                      </a:moveTo>
                      <a:cubicBezTo>
                        <a:pt x="26953" y="37536"/>
                        <a:pt x="24360" y="35500"/>
                        <a:pt x="22945" y="34455"/>
                      </a:cubicBezTo>
                      <a:cubicBezTo>
                        <a:pt x="18467" y="32373"/>
                        <a:pt x="3143" y="7298"/>
                        <a:pt x="14774" y="9521"/>
                      </a:cubicBezTo>
                      <a:cubicBezTo>
                        <a:pt x="19488" y="14684"/>
                        <a:pt x="23732" y="20570"/>
                        <a:pt x="26796" y="26534"/>
                      </a:cubicBezTo>
                      <a:cubicBezTo>
                        <a:pt x="27896" y="28530"/>
                        <a:pt x="31118" y="34290"/>
                        <a:pt x="28760" y="361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 87">
                  <a:extLst>
                    <a:ext uri="{FF2B5EF4-FFF2-40B4-BE49-F238E27FC236}">
                      <a16:creationId xmlns:a16="http://schemas.microsoft.com/office/drawing/2014/main" id="{D88B31BB-696A-4A3B-81DB-E05347F49B1F}"/>
                    </a:ext>
                  </a:extLst>
                </p:cNvPr>
                <p:cNvSpPr/>
                <p:nvPr/>
              </p:nvSpPr>
              <p:spPr>
                <a:xfrm>
                  <a:off x="13555203" y="1563844"/>
                  <a:ext cx="52470" cy="29396"/>
                </a:xfrm>
                <a:custGeom>
                  <a:avLst/>
                  <a:gdLst>
                    <a:gd name="connsiteX0" fmla="*/ 31680 w 52470"/>
                    <a:gd name="connsiteY0" fmla="*/ 1535 h 29396"/>
                    <a:gd name="connsiteX1" fmla="*/ 5591 w 52470"/>
                    <a:gd name="connsiteY1" fmla="*/ 11083 h 29396"/>
                    <a:gd name="connsiteX2" fmla="*/ 2527 w 52470"/>
                    <a:gd name="connsiteY2" fmla="*/ 23491 h 29396"/>
                    <a:gd name="connsiteX3" fmla="*/ 51797 w 52470"/>
                    <a:gd name="connsiteY3" fmla="*/ 15326 h 29396"/>
                    <a:gd name="connsiteX4" fmla="*/ 51011 w 52470"/>
                    <a:gd name="connsiteY4" fmla="*/ 9158 h 29396"/>
                    <a:gd name="connsiteX5" fmla="*/ 31680 w 52470"/>
                    <a:gd name="connsiteY5" fmla="*/ 1535 h 29396"/>
                    <a:gd name="connsiteX6" fmla="*/ 14392 w 52470"/>
                    <a:gd name="connsiteY6" fmla="*/ 17511 h 29396"/>
                    <a:gd name="connsiteX7" fmla="*/ 24529 w 52470"/>
                    <a:gd name="connsiteY7" fmla="*/ 11036 h 29396"/>
                    <a:gd name="connsiteX8" fmla="*/ 40166 w 52470"/>
                    <a:gd name="connsiteY8" fmla="*/ 13597 h 29396"/>
                    <a:gd name="connsiteX9" fmla="*/ 14392 w 52470"/>
                    <a:gd name="connsiteY9" fmla="*/ 17511 h 29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470" h="29396">
                      <a:moveTo>
                        <a:pt x="31680" y="1535"/>
                      </a:moveTo>
                      <a:cubicBezTo>
                        <a:pt x="28065" y="-3926"/>
                        <a:pt x="8027" y="6596"/>
                        <a:pt x="5591" y="11083"/>
                      </a:cubicBezTo>
                      <a:cubicBezTo>
                        <a:pt x="1976" y="14069"/>
                        <a:pt x="-3132" y="19837"/>
                        <a:pt x="2527" y="23491"/>
                      </a:cubicBezTo>
                      <a:cubicBezTo>
                        <a:pt x="18007" y="32488"/>
                        <a:pt x="41817" y="32276"/>
                        <a:pt x="51797" y="15326"/>
                      </a:cubicBezTo>
                      <a:cubicBezTo>
                        <a:pt x="52896" y="13487"/>
                        <a:pt x="52661" y="10619"/>
                        <a:pt x="51011" y="9158"/>
                      </a:cubicBezTo>
                      <a:cubicBezTo>
                        <a:pt x="45825" y="4639"/>
                        <a:pt x="38831" y="2062"/>
                        <a:pt x="31680" y="1535"/>
                      </a:cubicBezTo>
                      <a:close/>
                      <a:moveTo>
                        <a:pt x="14392" y="17511"/>
                      </a:moveTo>
                      <a:cubicBezTo>
                        <a:pt x="17614" y="15145"/>
                        <a:pt x="21150" y="13204"/>
                        <a:pt x="24529" y="11036"/>
                      </a:cubicBezTo>
                      <a:cubicBezTo>
                        <a:pt x="29951" y="10548"/>
                        <a:pt x="35294" y="10729"/>
                        <a:pt x="40166" y="13597"/>
                      </a:cubicBezTo>
                      <a:cubicBezTo>
                        <a:pt x="33487" y="19852"/>
                        <a:pt x="23193" y="20332"/>
                        <a:pt x="14392" y="1751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6" name="Graphic 25">
                  <a:extLst>
                    <a:ext uri="{FF2B5EF4-FFF2-40B4-BE49-F238E27FC236}">
                      <a16:creationId xmlns:a16="http://schemas.microsoft.com/office/drawing/2014/main" id="{C1CD2F8D-683F-42E4-9970-A3C905DD2AC4}"/>
                    </a:ext>
                  </a:extLst>
                </p:cNvPr>
                <p:cNvGrpSpPr/>
                <p:nvPr/>
              </p:nvGrpSpPr>
              <p:grpSpPr>
                <a:xfrm>
                  <a:off x="13311729" y="2276359"/>
                  <a:ext cx="199745" cy="40390"/>
                  <a:chOff x="13311729" y="2276359"/>
                  <a:chExt cx="199745" cy="40390"/>
                </a:xfrm>
                <a:solidFill>
                  <a:srgbClr val="000000"/>
                </a:solidFill>
              </p:grpSpPr>
              <p:sp>
                <p:nvSpPr>
                  <p:cNvPr id="48" name="Freeform 89">
                    <a:extLst>
                      <a:ext uri="{FF2B5EF4-FFF2-40B4-BE49-F238E27FC236}">
                        <a16:creationId xmlns:a16="http://schemas.microsoft.com/office/drawing/2014/main" id="{FD506268-87CE-4337-9515-749C9A84317B}"/>
                      </a:ext>
                    </a:extLst>
                  </p:cNvPr>
                  <p:cNvSpPr/>
                  <p:nvPr/>
                </p:nvSpPr>
                <p:spPr>
                  <a:xfrm>
                    <a:off x="13478208" y="2276359"/>
                    <a:ext cx="33267" cy="33886"/>
                  </a:xfrm>
                  <a:custGeom>
                    <a:avLst/>
                    <a:gdLst>
                      <a:gd name="connsiteX0" fmla="*/ 16657 w 33267"/>
                      <a:gd name="connsiteY0" fmla="*/ 0 h 33886"/>
                      <a:gd name="connsiteX1" fmla="*/ 30643 w 33267"/>
                      <a:gd name="connsiteY1" fmla="*/ 25995 h 33886"/>
                      <a:gd name="connsiteX2" fmla="*/ 2669 w 33267"/>
                      <a:gd name="connsiteY2" fmla="*/ 25995 h 33886"/>
                      <a:gd name="connsiteX3" fmla="*/ 16657 w 33267"/>
                      <a:gd name="connsiteY3" fmla="*/ 0 h 33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267" h="33886">
                        <a:moveTo>
                          <a:pt x="16657" y="0"/>
                        </a:moveTo>
                        <a:cubicBezTo>
                          <a:pt x="29858" y="-24"/>
                          <a:pt x="37637" y="15025"/>
                          <a:pt x="30643" y="25995"/>
                        </a:cubicBezTo>
                        <a:cubicBezTo>
                          <a:pt x="24672" y="36517"/>
                          <a:pt x="8641" y="36517"/>
                          <a:pt x="2669" y="25995"/>
                        </a:cubicBezTo>
                        <a:cubicBezTo>
                          <a:pt x="-4404" y="15025"/>
                          <a:pt x="3376" y="-24"/>
                          <a:pt x="1665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8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 90">
                    <a:extLst>
                      <a:ext uri="{FF2B5EF4-FFF2-40B4-BE49-F238E27FC236}">
                        <a16:creationId xmlns:a16="http://schemas.microsoft.com/office/drawing/2014/main" id="{9243937B-8723-46FD-9CB2-7F4CEB9BD35F}"/>
                      </a:ext>
                    </a:extLst>
                  </p:cNvPr>
                  <p:cNvSpPr/>
                  <p:nvPr/>
                </p:nvSpPr>
                <p:spPr>
                  <a:xfrm>
                    <a:off x="13400497" y="2286249"/>
                    <a:ext cx="29134" cy="29898"/>
                  </a:xfrm>
                  <a:custGeom>
                    <a:avLst/>
                    <a:gdLst>
                      <a:gd name="connsiteX0" fmla="*/ 1091 w 29134"/>
                      <a:gd name="connsiteY0" fmla="*/ 10195 h 29898"/>
                      <a:gd name="connsiteX1" fmla="*/ 28595 w 29134"/>
                      <a:gd name="connsiteY1" fmla="*/ 19381 h 29898"/>
                      <a:gd name="connsiteX2" fmla="*/ 1091 w 29134"/>
                      <a:gd name="connsiteY2" fmla="*/ 10195 h 298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134" h="29898">
                        <a:moveTo>
                          <a:pt x="1091" y="10195"/>
                        </a:moveTo>
                        <a:cubicBezTo>
                          <a:pt x="7535" y="-8609"/>
                          <a:pt x="33152" y="1040"/>
                          <a:pt x="28595" y="19381"/>
                        </a:cubicBezTo>
                        <a:cubicBezTo>
                          <a:pt x="22780" y="38587"/>
                          <a:pt x="-5902" y="29078"/>
                          <a:pt x="1091" y="1019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8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 91">
                    <a:extLst>
                      <a:ext uri="{FF2B5EF4-FFF2-40B4-BE49-F238E27FC236}">
                        <a16:creationId xmlns:a16="http://schemas.microsoft.com/office/drawing/2014/main" id="{6EC4E24A-6197-42FD-8FF5-6D6B0A951459}"/>
                      </a:ext>
                    </a:extLst>
                  </p:cNvPr>
                  <p:cNvSpPr/>
                  <p:nvPr/>
                </p:nvSpPr>
                <p:spPr>
                  <a:xfrm>
                    <a:off x="13311729" y="2283313"/>
                    <a:ext cx="33408" cy="33436"/>
                  </a:xfrm>
                  <a:custGeom>
                    <a:avLst/>
                    <a:gdLst>
                      <a:gd name="connsiteX0" fmla="*/ 4912 w 33408"/>
                      <a:gd name="connsiteY0" fmla="*/ 4959 h 33436"/>
                      <a:gd name="connsiteX1" fmla="*/ 28487 w 33408"/>
                      <a:gd name="connsiteY1" fmla="*/ 28478 h 33436"/>
                      <a:gd name="connsiteX2" fmla="*/ 4912 w 33408"/>
                      <a:gd name="connsiteY2" fmla="*/ 4959 h 33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408" h="33436">
                        <a:moveTo>
                          <a:pt x="4912" y="4959"/>
                        </a:moveTo>
                        <a:cubicBezTo>
                          <a:pt x="20865" y="-10176"/>
                          <a:pt x="43496" y="12707"/>
                          <a:pt x="28487" y="28478"/>
                        </a:cubicBezTo>
                        <a:cubicBezTo>
                          <a:pt x="12613" y="43613"/>
                          <a:pt x="-10097" y="20730"/>
                          <a:pt x="4912" y="495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8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7" name="Freeform 92">
                  <a:extLst>
                    <a:ext uri="{FF2B5EF4-FFF2-40B4-BE49-F238E27FC236}">
                      <a16:creationId xmlns:a16="http://schemas.microsoft.com/office/drawing/2014/main" id="{5EB016F1-1F15-4059-9366-D243FD2259B7}"/>
                    </a:ext>
                  </a:extLst>
                </p:cNvPr>
                <p:cNvSpPr/>
                <p:nvPr/>
              </p:nvSpPr>
              <p:spPr>
                <a:xfrm>
                  <a:off x="12757795" y="1045984"/>
                  <a:ext cx="1268609" cy="1469107"/>
                </a:xfrm>
                <a:custGeom>
                  <a:avLst/>
                  <a:gdLst>
                    <a:gd name="connsiteX0" fmla="*/ 6264 w 1268609"/>
                    <a:gd name="connsiteY0" fmla="*/ 790964 h 1469107"/>
                    <a:gd name="connsiteX1" fmla="*/ 41390 w 1268609"/>
                    <a:gd name="connsiteY1" fmla="*/ 786414 h 1469107"/>
                    <a:gd name="connsiteX2" fmla="*/ 136237 w 1268609"/>
                    <a:gd name="connsiteY2" fmla="*/ 765708 h 1469107"/>
                    <a:gd name="connsiteX3" fmla="*/ 86653 w 1268609"/>
                    <a:gd name="connsiteY3" fmla="*/ 803623 h 1469107"/>
                    <a:gd name="connsiteX4" fmla="*/ 255760 w 1268609"/>
                    <a:gd name="connsiteY4" fmla="*/ 766557 h 1469107"/>
                    <a:gd name="connsiteX5" fmla="*/ 232420 w 1268609"/>
                    <a:gd name="connsiteY5" fmla="*/ 779295 h 1469107"/>
                    <a:gd name="connsiteX6" fmla="*/ 198238 w 1268609"/>
                    <a:gd name="connsiteY6" fmla="*/ 803403 h 1469107"/>
                    <a:gd name="connsiteX7" fmla="*/ 201381 w 1268609"/>
                    <a:gd name="connsiteY7" fmla="*/ 815363 h 1469107"/>
                    <a:gd name="connsiteX8" fmla="*/ 252695 w 1268609"/>
                    <a:gd name="connsiteY8" fmla="*/ 826153 h 1469107"/>
                    <a:gd name="connsiteX9" fmla="*/ 355557 w 1268609"/>
                    <a:gd name="connsiteY9" fmla="*/ 789620 h 1469107"/>
                    <a:gd name="connsiteX10" fmla="*/ 320510 w 1268609"/>
                    <a:gd name="connsiteY10" fmla="*/ 834034 h 1469107"/>
                    <a:gd name="connsiteX11" fmla="*/ 410171 w 1268609"/>
                    <a:gd name="connsiteY11" fmla="*/ 850167 h 1469107"/>
                    <a:gd name="connsiteX12" fmla="*/ 445533 w 1268609"/>
                    <a:gd name="connsiteY12" fmla="*/ 818554 h 1469107"/>
                    <a:gd name="connsiteX13" fmla="*/ 445533 w 1268609"/>
                    <a:gd name="connsiteY13" fmla="*/ 825029 h 1469107"/>
                    <a:gd name="connsiteX14" fmla="*/ 458106 w 1268609"/>
                    <a:gd name="connsiteY14" fmla="*/ 843715 h 1469107"/>
                    <a:gd name="connsiteX15" fmla="*/ 499125 w 1268609"/>
                    <a:gd name="connsiteY15" fmla="*/ 844360 h 1469107"/>
                    <a:gd name="connsiteX16" fmla="*/ 597980 w 1268609"/>
                    <a:gd name="connsiteY16" fmla="*/ 992438 h 1469107"/>
                    <a:gd name="connsiteX17" fmla="*/ 593187 w 1268609"/>
                    <a:gd name="connsiteY17" fmla="*/ 1113501 h 1469107"/>
                    <a:gd name="connsiteX18" fmla="*/ 503919 w 1268609"/>
                    <a:gd name="connsiteY18" fmla="*/ 1133814 h 1469107"/>
                    <a:gd name="connsiteX19" fmla="*/ 474687 w 1268609"/>
                    <a:gd name="connsiteY19" fmla="*/ 1147919 h 1469107"/>
                    <a:gd name="connsiteX20" fmla="*/ 460071 w 1268609"/>
                    <a:gd name="connsiteY20" fmla="*/ 1165514 h 1469107"/>
                    <a:gd name="connsiteX21" fmla="*/ 481445 w 1268609"/>
                    <a:gd name="connsiteY21" fmla="*/ 1313411 h 1469107"/>
                    <a:gd name="connsiteX22" fmla="*/ 634757 w 1268609"/>
                    <a:gd name="connsiteY22" fmla="*/ 1469081 h 1469107"/>
                    <a:gd name="connsiteX23" fmla="*/ 792077 w 1268609"/>
                    <a:gd name="connsiteY23" fmla="*/ 1317694 h 1469107"/>
                    <a:gd name="connsiteX24" fmla="*/ 814079 w 1268609"/>
                    <a:gd name="connsiteY24" fmla="*/ 1178425 h 1469107"/>
                    <a:gd name="connsiteX25" fmla="*/ 811171 w 1268609"/>
                    <a:gd name="connsiteY25" fmla="*/ 1166229 h 1469107"/>
                    <a:gd name="connsiteX26" fmla="*/ 693457 w 1268609"/>
                    <a:gd name="connsiteY26" fmla="*/ 1114522 h 1469107"/>
                    <a:gd name="connsiteX27" fmla="*/ 705480 w 1268609"/>
                    <a:gd name="connsiteY27" fmla="*/ 951576 h 1469107"/>
                    <a:gd name="connsiteX28" fmla="*/ 762766 w 1268609"/>
                    <a:gd name="connsiteY28" fmla="*/ 837272 h 1469107"/>
                    <a:gd name="connsiteX29" fmla="*/ 779347 w 1268609"/>
                    <a:gd name="connsiteY29" fmla="*/ 928190 h 1469107"/>
                    <a:gd name="connsiteX30" fmla="*/ 848576 w 1268609"/>
                    <a:gd name="connsiteY30" fmla="*/ 984525 h 1469107"/>
                    <a:gd name="connsiteX31" fmla="*/ 860521 w 1268609"/>
                    <a:gd name="connsiteY31" fmla="*/ 975394 h 1469107"/>
                    <a:gd name="connsiteX32" fmla="*/ 839304 w 1268609"/>
                    <a:gd name="connsiteY32" fmla="*/ 884593 h 1469107"/>
                    <a:gd name="connsiteX33" fmla="*/ 849519 w 1268609"/>
                    <a:gd name="connsiteY33" fmla="*/ 920568 h 1469107"/>
                    <a:gd name="connsiteX34" fmla="*/ 869164 w 1268609"/>
                    <a:gd name="connsiteY34" fmla="*/ 965477 h 1469107"/>
                    <a:gd name="connsiteX35" fmla="*/ 951753 w 1268609"/>
                    <a:gd name="connsiteY35" fmla="*/ 1027533 h 1469107"/>
                    <a:gd name="connsiteX36" fmla="*/ 964247 w 1268609"/>
                    <a:gd name="connsiteY36" fmla="*/ 1014967 h 1469107"/>
                    <a:gd name="connsiteX37" fmla="*/ 972499 w 1268609"/>
                    <a:gd name="connsiteY37" fmla="*/ 961194 h 1469107"/>
                    <a:gd name="connsiteX38" fmla="*/ 997331 w 1268609"/>
                    <a:gd name="connsiteY38" fmla="*/ 908152 h 1469107"/>
                    <a:gd name="connsiteX39" fmla="*/ 980829 w 1268609"/>
                    <a:gd name="connsiteY39" fmla="*/ 867046 h 1469107"/>
                    <a:gd name="connsiteX40" fmla="*/ 975956 w 1268609"/>
                    <a:gd name="connsiteY40" fmla="*/ 828644 h 1469107"/>
                    <a:gd name="connsiteX41" fmla="*/ 987665 w 1268609"/>
                    <a:gd name="connsiteY41" fmla="*/ 752624 h 1469107"/>
                    <a:gd name="connsiteX42" fmla="*/ 998431 w 1268609"/>
                    <a:gd name="connsiteY42" fmla="*/ 788103 h 1469107"/>
                    <a:gd name="connsiteX43" fmla="*/ 1055874 w 1268609"/>
                    <a:gd name="connsiteY43" fmla="*/ 867172 h 1469107"/>
                    <a:gd name="connsiteX44" fmla="*/ 1100743 w 1268609"/>
                    <a:gd name="connsiteY44" fmla="*/ 881639 h 1469107"/>
                    <a:gd name="connsiteX45" fmla="*/ 1106559 w 1268609"/>
                    <a:gd name="connsiteY45" fmla="*/ 871376 h 1469107"/>
                    <a:gd name="connsiteX46" fmla="*/ 1081648 w 1268609"/>
                    <a:gd name="connsiteY46" fmla="*/ 821155 h 1469107"/>
                    <a:gd name="connsiteX47" fmla="*/ 1131626 w 1268609"/>
                    <a:gd name="connsiteY47" fmla="*/ 890448 h 1469107"/>
                    <a:gd name="connsiteX48" fmla="*/ 1216886 w 1268609"/>
                    <a:gd name="connsiteY48" fmla="*/ 941235 h 1469107"/>
                    <a:gd name="connsiteX49" fmla="*/ 1227573 w 1268609"/>
                    <a:gd name="connsiteY49" fmla="*/ 933109 h 1469107"/>
                    <a:gd name="connsiteX50" fmla="*/ 1217122 w 1268609"/>
                    <a:gd name="connsiteY50" fmla="*/ 808275 h 1469107"/>
                    <a:gd name="connsiteX51" fmla="*/ 1124711 w 1268609"/>
                    <a:gd name="connsiteY51" fmla="*/ 773424 h 1469107"/>
                    <a:gd name="connsiteX52" fmla="*/ 1124475 w 1268609"/>
                    <a:gd name="connsiteY52" fmla="*/ 772529 h 1469107"/>
                    <a:gd name="connsiteX53" fmla="*/ 1189226 w 1268609"/>
                    <a:gd name="connsiteY53" fmla="*/ 775499 h 1469107"/>
                    <a:gd name="connsiteX54" fmla="*/ 1243604 w 1268609"/>
                    <a:gd name="connsiteY54" fmla="*/ 813108 h 1469107"/>
                    <a:gd name="connsiteX55" fmla="*/ 1268593 w 1268609"/>
                    <a:gd name="connsiteY55" fmla="*/ 787506 h 1469107"/>
                    <a:gd name="connsiteX56" fmla="*/ 1222623 w 1268609"/>
                    <a:gd name="connsiteY56" fmla="*/ 713333 h 1469107"/>
                    <a:gd name="connsiteX57" fmla="*/ 1164237 w 1268609"/>
                    <a:gd name="connsiteY57" fmla="*/ 645722 h 1469107"/>
                    <a:gd name="connsiteX58" fmla="*/ 1087934 w 1268609"/>
                    <a:gd name="connsiteY58" fmla="*/ 591894 h 1469107"/>
                    <a:gd name="connsiteX59" fmla="*/ 1005975 w 1268609"/>
                    <a:gd name="connsiteY59" fmla="*/ 565499 h 1469107"/>
                    <a:gd name="connsiteX60" fmla="*/ 933602 w 1268609"/>
                    <a:gd name="connsiteY60" fmla="*/ 553507 h 1469107"/>
                    <a:gd name="connsiteX61" fmla="*/ 964877 w 1268609"/>
                    <a:gd name="connsiteY61" fmla="*/ 522805 h 1469107"/>
                    <a:gd name="connsiteX62" fmla="*/ 958747 w 1268609"/>
                    <a:gd name="connsiteY62" fmla="*/ 481990 h 1469107"/>
                    <a:gd name="connsiteX63" fmla="*/ 960476 w 1268609"/>
                    <a:gd name="connsiteY63" fmla="*/ 461551 h 1469107"/>
                    <a:gd name="connsiteX64" fmla="*/ 953247 w 1268609"/>
                    <a:gd name="connsiteY64" fmla="*/ 430512 h 1469107"/>
                    <a:gd name="connsiteX65" fmla="*/ 901382 w 1268609"/>
                    <a:gd name="connsiteY65" fmla="*/ 433898 h 1469107"/>
                    <a:gd name="connsiteX66" fmla="*/ 846926 w 1268609"/>
                    <a:gd name="connsiteY66" fmla="*/ 442425 h 1469107"/>
                    <a:gd name="connsiteX67" fmla="*/ 924800 w 1268609"/>
                    <a:gd name="connsiteY67" fmla="*/ 384282 h 1469107"/>
                    <a:gd name="connsiteX68" fmla="*/ 908455 w 1268609"/>
                    <a:gd name="connsiteY68" fmla="*/ 360173 h 1469107"/>
                    <a:gd name="connsiteX69" fmla="*/ 854784 w 1268609"/>
                    <a:gd name="connsiteY69" fmla="*/ 382043 h 1469107"/>
                    <a:gd name="connsiteX70" fmla="*/ 836239 w 1268609"/>
                    <a:gd name="connsiteY70" fmla="*/ 389932 h 1469107"/>
                    <a:gd name="connsiteX71" fmla="*/ 739899 w 1268609"/>
                    <a:gd name="connsiteY71" fmla="*/ 320317 h 1469107"/>
                    <a:gd name="connsiteX72" fmla="*/ 716403 w 1268609"/>
                    <a:gd name="connsiteY72" fmla="*/ 365596 h 1469107"/>
                    <a:gd name="connsiteX73" fmla="*/ 737855 w 1268609"/>
                    <a:gd name="connsiteY73" fmla="*/ 403150 h 1469107"/>
                    <a:gd name="connsiteX74" fmla="*/ 676327 w 1268609"/>
                    <a:gd name="connsiteY74" fmla="*/ 396077 h 1469107"/>
                    <a:gd name="connsiteX75" fmla="*/ 655737 w 1268609"/>
                    <a:gd name="connsiteY75" fmla="*/ 433812 h 1469107"/>
                    <a:gd name="connsiteX76" fmla="*/ 699979 w 1268609"/>
                    <a:gd name="connsiteY76" fmla="*/ 569899 h 1469107"/>
                    <a:gd name="connsiteX77" fmla="*/ 755693 w 1268609"/>
                    <a:gd name="connsiteY77" fmla="*/ 564045 h 1469107"/>
                    <a:gd name="connsiteX78" fmla="*/ 705716 w 1268609"/>
                    <a:gd name="connsiteY78" fmla="*/ 668055 h 1469107"/>
                    <a:gd name="connsiteX79" fmla="*/ 669882 w 1268609"/>
                    <a:gd name="connsiteY79" fmla="*/ 649549 h 1469107"/>
                    <a:gd name="connsiteX80" fmla="*/ 601438 w 1268609"/>
                    <a:gd name="connsiteY80" fmla="*/ 667403 h 1469107"/>
                    <a:gd name="connsiteX81" fmla="*/ 479716 w 1268609"/>
                    <a:gd name="connsiteY81" fmla="*/ 191499 h 1469107"/>
                    <a:gd name="connsiteX82" fmla="*/ 602460 w 1268609"/>
                    <a:gd name="connsiteY82" fmla="*/ 119699 h 1469107"/>
                    <a:gd name="connsiteX83" fmla="*/ 578650 w 1268609"/>
                    <a:gd name="connsiteY83" fmla="*/ 88054 h 1469107"/>
                    <a:gd name="connsiteX84" fmla="*/ 536216 w 1268609"/>
                    <a:gd name="connsiteY84" fmla="*/ 93492 h 1469107"/>
                    <a:gd name="connsiteX85" fmla="*/ 557825 w 1268609"/>
                    <a:gd name="connsiteY85" fmla="*/ 73564 h 1469107"/>
                    <a:gd name="connsiteX86" fmla="*/ 542424 w 1268609"/>
                    <a:gd name="connsiteY86" fmla="*/ 31704 h 1469107"/>
                    <a:gd name="connsiteX87" fmla="*/ 502269 w 1268609"/>
                    <a:gd name="connsiteY87" fmla="*/ 34549 h 1469107"/>
                    <a:gd name="connsiteX88" fmla="*/ 456299 w 1268609"/>
                    <a:gd name="connsiteY88" fmla="*/ 99889 h 1469107"/>
                    <a:gd name="connsiteX89" fmla="*/ 480502 w 1268609"/>
                    <a:gd name="connsiteY89" fmla="*/ 60017 h 1469107"/>
                    <a:gd name="connsiteX90" fmla="*/ 416694 w 1268609"/>
                    <a:gd name="connsiteY90" fmla="*/ 34902 h 1469107"/>
                    <a:gd name="connsiteX91" fmla="*/ 395084 w 1268609"/>
                    <a:gd name="connsiteY91" fmla="*/ 61840 h 1469107"/>
                    <a:gd name="connsiteX92" fmla="*/ 413865 w 1268609"/>
                    <a:gd name="connsiteY92" fmla="*/ 29315 h 1469107"/>
                    <a:gd name="connsiteX93" fmla="*/ 394691 w 1268609"/>
                    <a:gd name="connsiteY93" fmla="*/ 5552 h 1469107"/>
                    <a:gd name="connsiteX94" fmla="*/ 371352 w 1268609"/>
                    <a:gd name="connsiteY94" fmla="*/ 11336 h 1469107"/>
                    <a:gd name="connsiteX95" fmla="*/ 355715 w 1268609"/>
                    <a:gd name="connsiteY95" fmla="*/ 12954 h 1469107"/>
                    <a:gd name="connsiteX96" fmla="*/ 322082 w 1268609"/>
                    <a:gd name="connsiteY96" fmla="*/ 1592 h 1469107"/>
                    <a:gd name="connsiteX97" fmla="*/ 311395 w 1268609"/>
                    <a:gd name="connsiteY97" fmla="*/ 43255 h 1469107"/>
                    <a:gd name="connsiteX98" fmla="*/ 308015 w 1268609"/>
                    <a:gd name="connsiteY98" fmla="*/ 37920 h 1469107"/>
                    <a:gd name="connsiteX99" fmla="*/ 270061 w 1268609"/>
                    <a:gd name="connsiteY99" fmla="*/ 12129 h 1469107"/>
                    <a:gd name="connsiteX100" fmla="*/ 210575 w 1268609"/>
                    <a:gd name="connsiteY100" fmla="*/ 16805 h 1469107"/>
                    <a:gd name="connsiteX101" fmla="*/ 200988 w 1268609"/>
                    <a:gd name="connsiteY101" fmla="*/ 26329 h 1469107"/>
                    <a:gd name="connsiteX102" fmla="*/ 215054 w 1268609"/>
                    <a:gd name="connsiteY102" fmla="*/ 48897 h 1469107"/>
                    <a:gd name="connsiteX103" fmla="*/ 167356 w 1268609"/>
                    <a:gd name="connsiteY103" fmla="*/ 34784 h 1469107"/>
                    <a:gd name="connsiteX104" fmla="*/ 77852 w 1268609"/>
                    <a:gd name="connsiteY104" fmla="*/ 35452 h 1469107"/>
                    <a:gd name="connsiteX105" fmla="*/ 73451 w 1268609"/>
                    <a:gd name="connsiteY105" fmla="*/ 52214 h 1469107"/>
                    <a:gd name="connsiteX106" fmla="*/ 147632 w 1268609"/>
                    <a:gd name="connsiteY106" fmla="*/ 79088 h 1469107"/>
                    <a:gd name="connsiteX107" fmla="*/ 179928 w 1268609"/>
                    <a:gd name="connsiteY107" fmla="*/ 108588 h 1469107"/>
                    <a:gd name="connsiteX108" fmla="*/ 269590 w 1268609"/>
                    <a:gd name="connsiteY108" fmla="*/ 102097 h 1469107"/>
                    <a:gd name="connsiteX109" fmla="*/ 270689 w 1268609"/>
                    <a:gd name="connsiteY109" fmla="*/ 102608 h 1469107"/>
                    <a:gd name="connsiteX110" fmla="*/ 246644 w 1268609"/>
                    <a:gd name="connsiteY110" fmla="*/ 106191 h 1469107"/>
                    <a:gd name="connsiteX111" fmla="*/ 226056 w 1268609"/>
                    <a:gd name="connsiteY111" fmla="*/ 134795 h 1469107"/>
                    <a:gd name="connsiteX112" fmla="*/ 262596 w 1268609"/>
                    <a:gd name="connsiteY112" fmla="*/ 157002 h 1469107"/>
                    <a:gd name="connsiteX113" fmla="*/ 324518 w 1268609"/>
                    <a:gd name="connsiteY113" fmla="*/ 154126 h 1469107"/>
                    <a:gd name="connsiteX114" fmla="*/ 354457 w 1268609"/>
                    <a:gd name="connsiteY114" fmla="*/ 143934 h 1469107"/>
                    <a:gd name="connsiteX115" fmla="*/ 371274 w 1268609"/>
                    <a:gd name="connsiteY115" fmla="*/ 141175 h 1469107"/>
                    <a:gd name="connsiteX116" fmla="*/ 349193 w 1268609"/>
                    <a:gd name="connsiteY116" fmla="*/ 154888 h 1469107"/>
                    <a:gd name="connsiteX117" fmla="*/ 364752 w 1268609"/>
                    <a:gd name="connsiteY117" fmla="*/ 188033 h 1469107"/>
                    <a:gd name="connsiteX118" fmla="*/ 412371 w 1268609"/>
                    <a:gd name="connsiteY118" fmla="*/ 187444 h 1469107"/>
                    <a:gd name="connsiteX119" fmla="*/ 450876 w 1268609"/>
                    <a:gd name="connsiteY119" fmla="*/ 186643 h 1469107"/>
                    <a:gd name="connsiteX120" fmla="*/ 508634 w 1268609"/>
                    <a:gd name="connsiteY120" fmla="*/ 292704 h 1469107"/>
                    <a:gd name="connsiteX121" fmla="*/ 580065 w 1268609"/>
                    <a:gd name="connsiteY121" fmla="*/ 679866 h 1469107"/>
                    <a:gd name="connsiteX122" fmla="*/ 427695 w 1268609"/>
                    <a:gd name="connsiteY122" fmla="*/ 381438 h 1469107"/>
                    <a:gd name="connsiteX123" fmla="*/ 471622 w 1268609"/>
                    <a:gd name="connsiteY123" fmla="*/ 390907 h 1469107"/>
                    <a:gd name="connsiteX124" fmla="*/ 479559 w 1268609"/>
                    <a:gd name="connsiteY124" fmla="*/ 332191 h 1469107"/>
                    <a:gd name="connsiteX125" fmla="*/ 409307 w 1268609"/>
                    <a:gd name="connsiteY125" fmla="*/ 320561 h 1469107"/>
                    <a:gd name="connsiteX126" fmla="*/ 358073 w 1268609"/>
                    <a:gd name="connsiteY126" fmla="*/ 205235 h 1469107"/>
                    <a:gd name="connsiteX127" fmla="*/ 293557 w 1268609"/>
                    <a:gd name="connsiteY127" fmla="*/ 194642 h 1469107"/>
                    <a:gd name="connsiteX128" fmla="*/ 239650 w 1268609"/>
                    <a:gd name="connsiteY128" fmla="*/ 172459 h 1469107"/>
                    <a:gd name="connsiteX129" fmla="*/ 154626 w 1268609"/>
                    <a:gd name="connsiteY129" fmla="*/ 193173 h 1469107"/>
                    <a:gd name="connsiteX130" fmla="*/ 120993 w 1268609"/>
                    <a:gd name="connsiteY130" fmla="*/ 201109 h 1469107"/>
                    <a:gd name="connsiteX131" fmla="*/ 59149 w 1268609"/>
                    <a:gd name="connsiteY131" fmla="*/ 291415 h 1469107"/>
                    <a:gd name="connsiteX132" fmla="*/ 64257 w 1268609"/>
                    <a:gd name="connsiteY132" fmla="*/ 303854 h 1469107"/>
                    <a:gd name="connsiteX133" fmla="*/ 139931 w 1268609"/>
                    <a:gd name="connsiteY133" fmla="*/ 305182 h 1469107"/>
                    <a:gd name="connsiteX134" fmla="*/ 159890 w 1268609"/>
                    <a:gd name="connsiteY134" fmla="*/ 313960 h 1469107"/>
                    <a:gd name="connsiteX135" fmla="*/ 223305 w 1268609"/>
                    <a:gd name="connsiteY135" fmla="*/ 326981 h 1469107"/>
                    <a:gd name="connsiteX136" fmla="*/ 269669 w 1268609"/>
                    <a:gd name="connsiteY136" fmla="*/ 318832 h 1469107"/>
                    <a:gd name="connsiteX137" fmla="*/ 278391 w 1268609"/>
                    <a:gd name="connsiteY137" fmla="*/ 326871 h 1469107"/>
                    <a:gd name="connsiteX138" fmla="*/ 218040 w 1268609"/>
                    <a:gd name="connsiteY138" fmla="*/ 375230 h 1469107"/>
                    <a:gd name="connsiteX139" fmla="*/ 280827 w 1268609"/>
                    <a:gd name="connsiteY139" fmla="*/ 400556 h 1469107"/>
                    <a:gd name="connsiteX140" fmla="*/ 343692 w 1268609"/>
                    <a:gd name="connsiteY140" fmla="*/ 369470 h 1469107"/>
                    <a:gd name="connsiteX141" fmla="*/ 355164 w 1268609"/>
                    <a:gd name="connsiteY141" fmla="*/ 366366 h 1469107"/>
                    <a:gd name="connsiteX142" fmla="*/ 407657 w 1268609"/>
                    <a:gd name="connsiteY142" fmla="*/ 389453 h 1469107"/>
                    <a:gd name="connsiteX143" fmla="*/ 565369 w 1268609"/>
                    <a:gd name="connsiteY143" fmla="*/ 711722 h 1469107"/>
                    <a:gd name="connsiteX144" fmla="*/ 495825 w 1268609"/>
                    <a:gd name="connsiteY144" fmla="*/ 694647 h 1469107"/>
                    <a:gd name="connsiteX145" fmla="*/ 447341 w 1268609"/>
                    <a:gd name="connsiteY145" fmla="*/ 634516 h 1469107"/>
                    <a:gd name="connsiteX146" fmla="*/ 412607 w 1268609"/>
                    <a:gd name="connsiteY146" fmla="*/ 622698 h 1469107"/>
                    <a:gd name="connsiteX147" fmla="*/ 403334 w 1268609"/>
                    <a:gd name="connsiteY147" fmla="*/ 638430 h 1469107"/>
                    <a:gd name="connsiteX148" fmla="*/ 373395 w 1268609"/>
                    <a:gd name="connsiteY148" fmla="*/ 628198 h 1469107"/>
                    <a:gd name="connsiteX149" fmla="*/ 342985 w 1268609"/>
                    <a:gd name="connsiteY149" fmla="*/ 628843 h 1469107"/>
                    <a:gd name="connsiteX150" fmla="*/ 318153 w 1268609"/>
                    <a:gd name="connsiteY150" fmla="*/ 623507 h 1469107"/>
                    <a:gd name="connsiteX151" fmla="*/ 302594 w 1268609"/>
                    <a:gd name="connsiteY151" fmla="*/ 634744 h 1469107"/>
                    <a:gd name="connsiteX152" fmla="*/ 328605 w 1268609"/>
                    <a:gd name="connsiteY152" fmla="*/ 694293 h 1469107"/>
                    <a:gd name="connsiteX153" fmla="*/ 327897 w 1268609"/>
                    <a:gd name="connsiteY153" fmla="*/ 694733 h 1469107"/>
                    <a:gd name="connsiteX154" fmla="*/ 297564 w 1268609"/>
                    <a:gd name="connsiteY154" fmla="*/ 657643 h 1469107"/>
                    <a:gd name="connsiteX155" fmla="*/ 243264 w 1268609"/>
                    <a:gd name="connsiteY155" fmla="*/ 663725 h 1469107"/>
                    <a:gd name="connsiteX156" fmla="*/ 183464 w 1268609"/>
                    <a:gd name="connsiteY156" fmla="*/ 664071 h 1469107"/>
                    <a:gd name="connsiteX157" fmla="*/ 181657 w 1268609"/>
                    <a:gd name="connsiteY157" fmla="*/ 678852 h 1469107"/>
                    <a:gd name="connsiteX158" fmla="*/ 130894 w 1268609"/>
                    <a:gd name="connsiteY158" fmla="*/ 692800 h 1469107"/>
                    <a:gd name="connsiteX159" fmla="*/ 90739 w 1268609"/>
                    <a:gd name="connsiteY159" fmla="*/ 708744 h 1469107"/>
                    <a:gd name="connsiteX160" fmla="*/ 99697 w 1268609"/>
                    <a:gd name="connsiteY160" fmla="*/ 727871 h 1469107"/>
                    <a:gd name="connsiteX161" fmla="*/ 2492 w 1268609"/>
                    <a:gd name="connsiteY161" fmla="*/ 776741 h 1469107"/>
                    <a:gd name="connsiteX162" fmla="*/ 6264 w 1268609"/>
                    <a:gd name="connsiteY162" fmla="*/ 790964 h 1469107"/>
                    <a:gd name="connsiteX163" fmla="*/ 370880 w 1268609"/>
                    <a:gd name="connsiteY163" fmla="*/ 356755 h 1469107"/>
                    <a:gd name="connsiteX164" fmla="*/ 345028 w 1268609"/>
                    <a:gd name="connsiteY164" fmla="*/ 348033 h 1469107"/>
                    <a:gd name="connsiteX165" fmla="*/ 310059 w 1268609"/>
                    <a:gd name="connsiteY165" fmla="*/ 372141 h 1469107"/>
                    <a:gd name="connsiteX166" fmla="*/ 243500 w 1268609"/>
                    <a:gd name="connsiteY166" fmla="*/ 379167 h 1469107"/>
                    <a:gd name="connsiteX167" fmla="*/ 287192 w 1268609"/>
                    <a:gd name="connsiteY167" fmla="*/ 346626 h 1469107"/>
                    <a:gd name="connsiteX168" fmla="*/ 279491 w 1268609"/>
                    <a:gd name="connsiteY168" fmla="*/ 302872 h 1469107"/>
                    <a:gd name="connsiteX169" fmla="*/ 225349 w 1268609"/>
                    <a:gd name="connsiteY169" fmla="*/ 308483 h 1469107"/>
                    <a:gd name="connsiteX170" fmla="*/ 194780 w 1268609"/>
                    <a:gd name="connsiteY170" fmla="*/ 311107 h 1469107"/>
                    <a:gd name="connsiteX171" fmla="*/ 162797 w 1268609"/>
                    <a:gd name="connsiteY171" fmla="*/ 295548 h 1469107"/>
                    <a:gd name="connsiteX172" fmla="*/ 77694 w 1268609"/>
                    <a:gd name="connsiteY172" fmla="*/ 288295 h 1469107"/>
                    <a:gd name="connsiteX173" fmla="*/ 77773 w 1268609"/>
                    <a:gd name="connsiteY173" fmla="*/ 255590 h 1469107"/>
                    <a:gd name="connsiteX174" fmla="*/ 81230 w 1268609"/>
                    <a:gd name="connsiteY174" fmla="*/ 224126 h 1469107"/>
                    <a:gd name="connsiteX175" fmla="*/ 136158 w 1268609"/>
                    <a:gd name="connsiteY175" fmla="*/ 217690 h 1469107"/>
                    <a:gd name="connsiteX176" fmla="*/ 182836 w 1268609"/>
                    <a:gd name="connsiteY176" fmla="*/ 195459 h 1469107"/>
                    <a:gd name="connsiteX177" fmla="*/ 238157 w 1268609"/>
                    <a:gd name="connsiteY177" fmla="*/ 191829 h 1469107"/>
                    <a:gd name="connsiteX178" fmla="*/ 286641 w 1268609"/>
                    <a:gd name="connsiteY178" fmla="*/ 212504 h 1469107"/>
                    <a:gd name="connsiteX179" fmla="*/ 341570 w 1268609"/>
                    <a:gd name="connsiteY179" fmla="*/ 220032 h 1469107"/>
                    <a:gd name="connsiteX180" fmla="*/ 415279 w 1268609"/>
                    <a:gd name="connsiteY180" fmla="*/ 290024 h 1469107"/>
                    <a:gd name="connsiteX181" fmla="*/ 378817 w 1268609"/>
                    <a:gd name="connsiteY181" fmla="*/ 315304 h 1469107"/>
                    <a:gd name="connsiteX182" fmla="*/ 385183 w 1268609"/>
                    <a:gd name="connsiteY182" fmla="*/ 331869 h 1469107"/>
                    <a:gd name="connsiteX183" fmla="*/ 409936 w 1268609"/>
                    <a:gd name="connsiteY183" fmla="*/ 335185 h 1469107"/>
                    <a:gd name="connsiteX184" fmla="*/ 474058 w 1268609"/>
                    <a:gd name="connsiteY184" fmla="*/ 351860 h 1469107"/>
                    <a:gd name="connsiteX185" fmla="*/ 473193 w 1268609"/>
                    <a:gd name="connsiteY185" fmla="*/ 374145 h 1469107"/>
                    <a:gd name="connsiteX186" fmla="*/ 437125 w 1268609"/>
                    <a:gd name="connsiteY186" fmla="*/ 363230 h 1469107"/>
                    <a:gd name="connsiteX187" fmla="*/ 370880 w 1268609"/>
                    <a:gd name="connsiteY187" fmla="*/ 356755 h 1469107"/>
                    <a:gd name="connsiteX188" fmla="*/ 492917 w 1268609"/>
                    <a:gd name="connsiteY188" fmla="*/ 171146 h 1469107"/>
                    <a:gd name="connsiteX189" fmla="*/ 382275 w 1268609"/>
                    <a:gd name="connsiteY189" fmla="*/ 171013 h 1469107"/>
                    <a:gd name="connsiteX190" fmla="*/ 365301 w 1268609"/>
                    <a:gd name="connsiteY190" fmla="*/ 162487 h 1469107"/>
                    <a:gd name="connsiteX191" fmla="*/ 391626 w 1268609"/>
                    <a:gd name="connsiteY191" fmla="*/ 147878 h 1469107"/>
                    <a:gd name="connsiteX192" fmla="*/ 392805 w 1268609"/>
                    <a:gd name="connsiteY192" fmla="*/ 138174 h 1469107"/>
                    <a:gd name="connsiteX193" fmla="*/ 336227 w 1268609"/>
                    <a:gd name="connsiteY193" fmla="*/ 133608 h 1469107"/>
                    <a:gd name="connsiteX194" fmla="*/ 271947 w 1268609"/>
                    <a:gd name="connsiteY194" fmla="*/ 139824 h 1469107"/>
                    <a:gd name="connsiteX195" fmla="*/ 243658 w 1268609"/>
                    <a:gd name="connsiteY195" fmla="*/ 127337 h 1469107"/>
                    <a:gd name="connsiteX196" fmla="*/ 273990 w 1268609"/>
                    <a:gd name="connsiteY196" fmla="*/ 118670 h 1469107"/>
                    <a:gd name="connsiteX197" fmla="*/ 291985 w 1268609"/>
                    <a:gd name="connsiteY197" fmla="*/ 91496 h 1469107"/>
                    <a:gd name="connsiteX198" fmla="*/ 284127 w 1268609"/>
                    <a:gd name="connsiteY198" fmla="*/ 85509 h 1469107"/>
                    <a:gd name="connsiteX199" fmla="*/ 221891 w 1268609"/>
                    <a:gd name="connsiteY199" fmla="*/ 90978 h 1469107"/>
                    <a:gd name="connsiteX200" fmla="*/ 161776 w 1268609"/>
                    <a:gd name="connsiteY200" fmla="*/ 87638 h 1469107"/>
                    <a:gd name="connsiteX201" fmla="*/ 161697 w 1268609"/>
                    <a:gd name="connsiteY201" fmla="*/ 87308 h 1469107"/>
                    <a:gd name="connsiteX202" fmla="*/ 166177 w 1268609"/>
                    <a:gd name="connsiteY202" fmla="*/ 82177 h 1469107"/>
                    <a:gd name="connsiteX203" fmla="*/ 164527 w 1268609"/>
                    <a:gd name="connsiteY203" fmla="*/ 69399 h 1469107"/>
                    <a:gd name="connsiteX204" fmla="*/ 105669 w 1268609"/>
                    <a:gd name="connsiteY204" fmla="*/ 49526 h 1469107"/>
                    <a:gd name="connsiteX205" fmla="*/ 238157 w 1268609"/>
                    <a:gd name="connsiteY205" fmla="*/ 61580 h 1469107"/>
                    <a:gd name="connsiteX206" fmla="*/ 224406 w 1268609"/>
                    <a:gd name="connsiteY206" fmla="*/ 34902 h 1469107"/>
                    <a:gd name="connsiteX207" fmla="*/ 290413 w 1268609"/>
                    <a:gd name="connsiteY207" fmla="*/ 32199 h 1469107"/>
                    <a:gd name="connsiteX208" fmla="*/ 292614 w 1268609"/>
                    <a:gd name="connsiteY208" fmla="*/ 45644 h 1469107"/>
                    <a:gd name="connsiteX209" fmla="*/ 319960 w 1268609"/>
                    <a:gd name="connsiteY209" fmla="*/ 60378 h 1469107"/>
                    <a:gd name="connsiteX210" fmla="*/ 330725 w 1268609"/>
                    <a:gd name="connsiteY210" fmla="*/ 18887 h 1469107"/>
                    <a:gd name="connsiteX211" fmla="*/ 383611 w 1268609"/>
                    <a:gd name="connsiteY211" fmla="*/ 24247 h 1469107"/>
                    <a:gd name="connsiteX212" fmla="*/ 397285 w 1268609"/>
                    <a:gd name="connsiteY212" fmla="*/ 24592 h 1469107"/>
                    <a:gd name="connsiteX213" fmla="*/ 379917 w 1268609"/>
                    <a:gd name="connsiteY213" fmla="*/ 71435 h 1469107"/>
                    <a:gd name="connsiteX214" fmla="*/ 405143 w 1268609"/>
                    <a:gd name="connsiteY214" fmla="*/ 76275 h 1469107"/>
                    <a:gd name="connsiteX215" fmla="*/ 448519 w 1268609"/>
                    <a:gd name="connsiteY215" fmla="*/ 29268 h 1469107"/>
                    <a:gd name="connsiteX216" fmla="*/ 470364 w 1268609"/>
                    <a:gd name="connsiteY216" fmla="*/ 30470 h 1469107"/>
                    <a:gd name="connsiteX217" fmla="*/ 448284 w 1268609"/>
                    <a:gd name="connsiteY217" fmla="*/ 67356 h 1469107"/>
                    <a:gd name="connsiteX218" fmla="*/ 440583 w 1268609"/>
                    <a:gd name="connsiteY218" fmla="*/ 106733 h 1469107"/>
                    <a:gd name="connsiteX219" fmla="*/ 472408 w 1268609"/>
                    <a:gd name="connsiteY219" fmla="*/ 111087 h 1469107"/>
                    <a:gd name="connsiteX220" fmla="*/ 525686 w 1268609"/>
                    <a:gd name="connsiteY220" fmla="*/ 41330 h 1469107"/>
                    <a:gd name="connsiteX221" fmla="*/ 541324 w 1268609"/>
                    <a:gd name="connsiteY221" fmla="*/ 68056 h 1469107"/>
                    <a:gd name="connsiteX222" fmla="*/ 512720 w 1268609"/>
                    <a:gd name="connsiteY222" fmla="*/ 104643 h 1469107"/>
                    <a:gd name="connsiteX223" fmla="*/ 572284 w 1268609"/>
                    <a:gd name="connsiteY223" fmla="*/ 107291 h 1469107"/>
                    <a:gd name="connsiteX224" fmla="*/ 573071 w 1268609"/>
                    <a:gd name="connsiteY224" fmla="*/ 135494 h 1469107"/>
                    <a:gd name="connsiteX225" fmla="*/ 492917 w 1268609"/>
                    <a:gd name="connsiteY225" fmla="*/ 171146 h 1469107"/>
                    <a:gd name="connsiteX226" fmla="*/ 412214 w 1268609"/>
                    <a:gd name="connsiteY226" fmla="*/ 704194 h 1469107"/>
                    <a:gd name="connsiteX227" fmla="*/ 410328 w 1268609"/>
                    <a:gd name="connsiteY227" fmla="*/ 668794 h 1469107"/>
                    <a:gd name="connsiteX228" fmla="*/ 411429 w 1268609"/>
                    <a:gd name="connsiteY228" fmla="*/ 672330 h 1469107"/>
                    <a:gd name="connsiteX229" fmla="*/ 412214 w 1268609"/>
                    <a:gd name="connsiteY229" fmla="*/ 704194 h 1469107"/>
                    <a:gd name="connsiteX230" fmla="*/ 493075 w 1268609"/>
                    <a:gd name="connsiteY230" fmla="*/ 1187768 h 1469107"/>
                    <a:gd name="connsiteX231" fmla="*/ 784532 w 1268609"/>
                    <a:gd name="connsiteY231" fmla="*/ 1181850 h 1469107"/>
                    <a:gd name="connsiteX232" fmla="*/ 769680 w 1268609"/>
                    <a:gd name="connsiteY232" fmla="*/ 1273634 h 1469107"/>
                    <a:gd name="connsiteX233" fmla="*/ 503762 w 1268609"/>
                    <a:gd name="connsiteY233" fmla="*/ 1266600 h 1469107"/>
                    <a:gd name="connsiteX234" fmla="*/ 500539 w 1268609"/>
                    <a:gd name="connsiteY234" fmla="*/ 1240166 h 1469107"/>
                    <a:gd name="connsiteX235" fmla="*/ 527257 w 1268609"/>
                    <a:gd name="connsiteY235" fmla="*/ 1231514 h 1469107"/>
                    <a:gd name="connsiteX236" fmla="*/ 498732 w 1268609"/>
                    <a:gd name="connsiteY236" fmla="*/ 1225990 h 1469107"/>
                    <a:gd name="connsiteX237" fmla="*/ 493075 w 1268609"/>
                    <a:gd name="connsiteY237" fmla="*/ 1187768 h 1469107"/>
                    <a:gd name="connsiteX238" fmla="*/ 534644 w 1268609"/>
                    <a:gd name="connsiteY238" fmla="*/ 1181340 h 1469107"/>
                    <a:gd name="connsiteX239" fmla="*/ 594130 w 1268609"/>
                    <a:gd name="connsiteY239" fmla="*/ 1166001 h 1469107"/>
                    <a:gd name="connsiteX240" fmla="*/ 594681 w 1268609"/>
                    <a:gd name="connsiteY240" fmla="*/ 1190974 h 1469107"/>
                    <a:gd name="connsiteX241" fmla="*/ 590437 w 1268609"/>
                    <a:gd name="connsiteY241" fmla="*/ 1190707 h 1469107"/>
                    <a:gd name="connsiteX242" fmla="*/ 534644 w 1268609"/>
                    <a:gd name="connsiteY242" fmla="*/ 1181340 h 1469107"/>
                    <a:gd name="connsiteX243" fmla="*/ 613618 w 1268609"/>
                    <a:gd name="connsiteY243" fmla="*/ 1163510 h 1469107"/>
                    <a:gd name="connsiteX244" fmla="*/ 664382 w 1268609"/>
                    <a:gd name="connsiteY244" fmla="*/ 1161074 h 1469107"/>
                    <a:gd name="connsiteX245" fmla="*/ 685913 w 1268609"/>
                    <a:gd name="connsiteY245" fmla="*/ 1161954 h 1469107"/>
                    <a:gd name="connsiteX246" fmla="*/ 749092 w 1268609"/>
                    <a:gd name="connsiteY246" fmla="*/ 1174032 h 1469107"/>
                    <a:gd name="connsiteX247" fmla="*/ 614090 w 1268609"/>
                    <a:gd name="connsiteY247" fmla="*/ 1191744 h 1469107"/>
                    <a:gd name="connsiteX248" fmla="*/ 613618 w 1268609"/>
                    <a:gd name="connsiteY248" fmla="*/ 1163510 h 1469107"/>
                    <a:gd name="connsiteX249" fmla="*/ 613539 w 1268609"/>
                    <a:gd name="connsiteY249" fmla="*/ 1157530 h 1469107"/>
                    <a:gd name="connsiteX250" fmla="*/ 613226 w 1268609"/>
                    <a:gd name="connsiteY250" fmla="*/ 1127967 h 1469107"/>
                    <a:gd name="connsiteX251" fmla="*/ 670825 w 1268609"/>
                    <a:gd name="connsiteY251" fmla="*/ 1128808 h 1469107"/>
                    <a:gd name="connsiteX252" fmla="*/ 666660 w 1268609"/>
                    <a:gd name="connsiteY252" fmla="*/ 1150654 h 1469107"/>
                    <a:gd name="connsiteX253" fmla="*/ 646623 w 1268609"/>
                    <a:gd name="connsiteY253" fmla="*/ 1152123 h 1469107"/>
                    <a:gd name="connsiteX254" fmla="*/ 613539 w 1268609"/>
                    <a:gd name="connsiteY254" fmla="*/ 1157530 h 1469107"/>
                    <a:gd name="connsiteX255" fmla="*/ 605525 w 1268609"/>
                    <a:gd name="connsiteY255" fmla="*/ 813548 h 1469107"/>
                    <a:gd name="connsiteX256" fmla="*/ 641043 w 1268609"/>
                    <a:gd name="connsiteY256" fmla="*/ 877773 h 1469107"/>
                    <a:gd name="connsiteX257" fmla="*/ 617233 w 1268609"/>
                    <a:gd name="connsiteY257" fmla="*/ 920568 h 1469107"/>
                    <a:gd name="connsiteX258" fmla="*/ 614718 w 1268609"/>
                    <a:gd name="connsiteY258" fmla="*/ 889300 h 1469107"/>
                    <a:gd name="connsiteX259" fmla="*/ 605525 w 1268609"/>
                    <a:gd name="connsiteY259" fmla="*/ 813548 h 1469107"/>
                    <a:gd name="connsiteX260" fmla="*/ 769131 w 1268609"/>
                    <a:gd name="connsiteY260" fmla="*/ 571534 h 1469107"/>
                    <a:gd name="connsiteX261" fmla="*/ 788776 w 1268609"/>
                    <a:gd name="connsiteY261" fmla="*/ 590558 h 1469107"/>
                    <a:gd name="connsiteX262" fmla="*/ 784061 w 1268609"/>
                    <a:gd name="connsiteY262" fmla="*/ 602007 h 1469107"/>
                    <a:gd name="connsiteX263" fmla="*/ 750586 w 1268609"/>
                    <a:gd name="connsiteY263" fmla="*/ 620592 h 1469107"/>
                    <a:gd name="connsiteX264" fmla="*/ 769131 w 1268609"/>
                    <a:gd name="connsiteY264" fmla="*/ 571534 h 1469107"/>
                    <a:gd name="connsiteX265" fmla="*/ 896982 w 1268609"/>
                    <a:gd name="connsiteY265" fmla="*/ 562387 h 1469107"/>
                    <a:gd name="connsiteX266" fmla="*/ 875765 w 1268609"/>
                    <a:gd name="connsiteY266" fmla="*/ 554026 h 1469107"/>
                    <a:gd name="connsiteX267" fmla="*/ 793412 w 1268609"/>
                    <a:gd name="connsiteY267" fmla="*/ 581781 h 1469107"/>
                    <a:gd name="connsiteX268" fmla="*/ 771410 w 1268609"/>
                    <a:gd name="connsiteY268" fmla="*/ 547998 h 1469107"/>
                    <a:gd name="connsiteX269" fmla="*/ 762530 w 1268609"/>
                    <a:gd name="connsiteY269" fmla="*/ 543016 h 1469107"/>
                    <a:gd name="connsiteX270" fmla="*/ 694636 w 1268609"/>
                    <a:gd name="connsiteY270" fmla="*/ 551495 h 1469107"/>
                    <a:gd name="connsiteX271" fmla="*/ 675148 w 1268609"/>
                    <a:gd name="connsiteY271" fmla="*/ 434362 h 1469107"/>
                    <a:gd name="connsiteX272" fmla="*/ 702572 w 1268609"/>
                    <a:gd name="connsiteY272" fmla="*/ 413381 h 1469107"/>
                    <a:gd name="connsiteX273" fmla="*/ 754672 w 1268609"/>
                    <a:gd name="connsiteY273" fmla="*/ 414402 h 1469107"/>
                    <a:gd name="connsiteX274" fmla="*/ 737070 w 1268609"/>
                    <a:gd name="connsiteY274" fmla="*/ 361784 h 1469107"/>
                    <a:gd name="connsiteX275" fmla="*/ 727718 w 1268609"/>
                    <a:gd name="connsiteY275" fmla="*/ 343192 h 1469107"/>
                    <a:gd name="connsiteX276" fmla="*/ 751528 w 1268609"/>
                    <a:gd name="connsiteY276" fmla="*/ 339263 h 1469107"/>
                    <a:gd name="connsiteX277" fmla="*/ 796555 w 1268609"/>
                    <a:gd name="connsiteY277" fmla="*/ 339177 h 1469107"/>
                    <a:gd name="connsiteX278" fmla="*/ 833724 w 1268609"/>
                    <a:gd name="connsiteY278" fmla="*/ 348724 h 1469107"/>
                    <a:gd name="connsiteX279" fmla="*/ 834667 w 1268609"/>
                    <a:gd name="connsiteY279" fmla="*/ 355058 h 1469107"/>
                    <a:gd name="connsiteX280" fmla="*/ 808421 w 1268609"/>
                    <a:gd name="connsiteY280" fmla="*/ 402639 h 1469107"/>
                    <a:gd name="connsiteX281" fmla="*/ 820837 w 1268609"/>
                    <a:gd name="connsiteY281" fmla="*/ 415086 h 1469107"/>
                    <a:gd name="connsiteX282" fmla="*/ 861621 w 1268609"/>
                    <a:gd name="connsiteY282" fmla="*/ 401382 h 1469107"/>
                    <a:gd name="connsiteX283" fmla="*/ 892189 w 1268609"/>
                    <a:gd name="connsiteY283" fmla="*/ 381697 h 1469107"/>
                    <a:gd name="connsiteX284" fmla="*/ 902090 w 1268609"/>
                    <a:gd name="connsiteY284" fmla="*/ 381241 h 1469107"/>
                    <a:gd name="connsiteX285" fmla="*/ 904683 w 1268609"/>
                    <a:gd name="connsiteY285" fmla="*/ 395512 h 1469107"/>
                    <a:gd name="connsiteX286" fmla="*/ 903426 w 1268609"/>
                    <a:gd name="connsiteY286" fmla="*/ 397366 h 1469107"/>
                    <a:gd name="connsiteX287" fmla="*/ 901461 w 1268609"/>
                    <a:gd name="connsiteY287" fmla="*/ 399103 h 1469107"/>
                    <a:gd name="connsiteX288" fmla="*/ 816201 w 1268609"/>
                    <a:gd name="connsiteY288" fmla="*/ 452726 h 1469107"/>
                    <a:gd name="connsiteX289" fmla="*/ 828695 w 1268609"/>
                    <a:gd name="connsiteY289" fmla="*/ 465252 h 1469107"/>
                    <a:gd name="connsiteX290" fmla="*/ 906019 w 1268609"/>
                    <a:gd name="connsiteY290" fmla="*/ 453591 h 1469107"/>
                    <a:gd name="connsiteX291" fmla="*/ 928258 w 1268609"/>
                    <a:gd name="connsiteY291" fmla="*/ 445363 h 1469107"/>
                    <a:gd name="connsiteX292" fmla="*/ 941538 w 1268609"/>
                    <a:gd name="connsiteY292" fmla="*/ 451658 h 1469107"/>
                    <a:gd name="connsiteX293" fmla="*/ 936744 w 1268609"/>
                    <a:gd name="connsiteY293" fmla="*/ 469849 h 1469107"/>
                    <a:gd name="connsiteX294" fmla="*/ 944759 w 1268609"/>
                    <a:gd name="connsiteY294" fmla="*/ 519764 h 1469107"/>
                    <a:gd name="connsiteX295" fmla="*/ 896982 w 1268609"/>
                    <a:gd name="connsiteY295" fmla="*/ 562387 h 1469107"/>
                    <a:gd name="connsiteX296" fmla="*/ 917964 w 1268609"/>
                    <a:gd name="connsiteY296" fmla="*/ 564131 h 1469107"/>
                    <a:gd name="connsiteX297" fmla="*/ 918514 w 1268609"/>
                    <a:gd name="connsiteY297" fmla="*/ 564862 h 1469107"/>
                    <a:gd name="connsiteX298" fmla="*/ 897847 w 1268609"/>
                    <a:gd name="connsiteY298" fmla="*/ 587313 h 1469107"/>
                    <a:gd name="connsiteX299" fmla="*/ 897061 w 1268609"/>
                    <a:gd name="connsiteY299" fmla="*/ 586731 h 1469107"/>
                    <a:gd name="connsiteX300" fmla="*/ 902797 w 1268609"/>
                    <a:gd name="connsiteY300" fmla="*/ 573420 h 1469107"/>
                    <a:gd name="connsiteX301" fmla="*/ 917964 w 1268609"/>
                    <a:gd name="connsiteY301" fmla="*/ 564131 h 1469107"/>
                    <a:gd name="connsiteX302" fmla="*/ 967942 w 1268609"/>
                    <a:gd name="connsiteY302" fmla="*/ 811819 h 1469107"/>
                    <a:gd name="connsiteX303" fmla="*/ 965820 w 1268609"/>
                    <a:gd name="connsiteY303" fmla="*/ 813697 h 1469107"/>
                    <a:gd name="connsiteX304" fmla="*/ 956154 w 1268609"/>
                    <a:gd name="connsiteY304" fmla="*/ 808810 h 1469107"/>
                    <a:gd name="connsiteX305" fmla="*/ 925822 w 1268609"/>
                    <a:gd name="connsiteY305" fmla="*/ 690364 h 1469107"/>
                    <a:gd name="connsiteX306" fmla="*/ 919221 w 1268609"/>
                    <a:gd name="connsiteY306" fmla="*/ 681728 h 1469107"/>
                    <a:gd name="connsiteX307" fmla="*/ 885117 w 1268609"/>
                    <a:gd name="connsiteY307" fmla="*/ 693287 h 1469107"/>
                    <a:gd name="connsiteX308" fmla="*/ 869794 w 1268609"/>
                    <a:gd name="connsiteY308" fmla="*/ 724146 h 1469107"/>
                    <a:gd name="connsiteX309" fmla="*/ 867121 w 1268609"/>
                    <a:gd name="connsiteY309" fmla="*/ 725105 h 1469107"/>
                    <a:gd name="connsiteX310" fmla="*/ 841897 w 1268609"/>
                    <a:gd name="connsiteY310" fmla="*/ 703723 h 1469107"/>
                    <a:gd name="connsiteX311" fmla="*/ 830424 w 1268609"/>
                    <a:gd name="connsiteY311" fmla="*/ 677705 h 1469107"/>
                    <a:gd name="connsiteX312" fmla="*/ 844647 w 1268609"/>
                    <a:gd name="connsiteY312" fmla="*/ 640441 h 1469107"/>
                    <a:gd name="connsiteX313" fmla="*/ 777617 w 1268609"/>
                    <a:gd name="connsiteY313" fmla="*/ 659356 h 1469107"/>
                    <a:gd name="connsiteX314" fmla="*/ 769916 w 1268609"/>
                    <a:gd name="connsiteY314" fmla="*/ 657902 h 1469107"/>
                    <a:gd name="connsiteX315" fmla="*/ 768737 w 1268609"/>
                    <a:gd name="connsiteY315" fmla="*/ 625212 h 1469107"/>
                    <a:gd name="connsiteX316" fmla="*/ 807636 w 1268609"/>
                    <a:gd name="connsiteY316" fmla="*/ 622462 h 1469107"/>
                    <a:gd name="connsiteX317" fmla="*/ 816122 w 1268609"/>
                    <a:gd name="connsiteY317" fmla="*/ 607917 h 1469107"/>
                    <a:gd name="connsiteX318" fmla="*/ 806063 w 1268609"/>
                    <a:gd name="connsiteY318" fmla="*/ 603830 h 1469107"/>
                    <a:gd name="connsiteX319" fmla="*/ 865157 w 1268609"/>
                    <a:gd name="connsiteY319" fmla="*/ 571219 h 1469107"/>
                    <a:gd name="connsiteX320" fmla="*/ 885824 w 1268609"/>
                    <a:gd name="connsiteY320" fmla="*/ 572414 h 1469107"/>
                    <a:gd name="connsiteX321" fmla="*/ 883938 w 1268609"/>
                    <a:gd name="connsiteY321" fmla="*/ 613826 h 1469107"/>
                    <a:gd name="connsiteX322" fmla="*/ 936430 w 1268609"/>
                    <a:gd name="connsiteY322" fmla="*/ 573270 h 1469107"/>
                    <a:gd name="connsiteX323" fmla="*/ 980514 w 1268609"/>
                    <a:gd name="connsiteY323" fmla="*/ 574378 h 1469107"/>
                    <a:gd name="connsiteX324" fmla="*/ 938395 w 1268609"/>
                    <a:gd name="connsiteY324" fmla="*/ 615185 h 1469107"/>
                    <a:gd name="connsiteX325" fmla="*/ 946803 w 1268609"/>
                    <a:gd name="connsiteY325" fmla="*/ 621558 h 1469107"/>
                    <a:gd name="connsiteX326" fmla="*/ 961419 w 1268609"/>
                    <a:gd name="connsiteY326" fmla="*/ 611115 h 1469107"/>
                    <a:gd name="connsiteX327" fmla="*/ 1039608 w 1268609"/>
                    <a:gd name="connsiteY327" fmla="*/ 583981 h 1469107"/>
                    <a:gd name="connsiteX328" fmla="*/ 1064439 w 1268609"/>
                    <a:gd name="connsiteY328" fmla="*/ 597583 h 1469107"/>
                    <a:gd name="connsiteX329" fmla="*/ 1151665 w 1268609"/>
                    <a:gd name="connsiteY329" fmla="*/ 640355 h 1469107"/>
                    <a:gd name="connsiteX330" fmla="*/ 1050766 w 1268609"/>
                    <a:gd name="connsiteY330" fmla="*/ 639318 h 1469107"/>
                    <a:gd name="connsiteX331" fmla="*/ 962048 w 1268609"/>
                    <a:gd name="connsiteY331" fmla="*/ 631169 h 1469107"/>
                    <a:gd name="connsiteX332" fmla="*/ 953326 w 1268609"/>
                    <a:gd name="connsiteY332" fmla="*/ 654932 h 1469107"/>
                    <a:gd name="connsiteX333" fmla="*/ 1064989 w 1268609"/>
                    <a:gd name="connsiteY333" fmla="*/ 652739 h 1469107"/>
                    <a:gd name="connsiteX334" fmla="*/ 1220973 w 1268609"/>
                    <a:gd name="connsiteY334" fmla="*/ 712469 h 1469107"/>
                    <a:gd name="connsiteX335" fmla="*/ 1038978 w 1268609"/>
                    <a:gd name="connsiteY335" fmla="*/ 692399 h 1469107"/>
                    <a:gd name="connsiteX336" fmla="*/ 1038978 w 1268609"/>
                    <a:gd name="connsiteY336" fmla="*/ 710237 h 1469107"/>
                    <a:gd name="connsiteX337" fmla="*/ 1138698 w 1268609"/>
                    <a:gd name="connsiteY337" fmla="*/ 712878 h 1469107"/>
                    <a:gd name="connsiteX338" fmla="*/ 1244154 w 1268609"/>
                    <a:gd name="connsiteY338" fmla="*/ 762973 h 1469107"/>
                    <a:gd name="connsiteX339" fmla="*/ 1248162 w 1268609"/>
                    <a:gd name="connsiteY339" fmla="*/ 795710 h 1469107"/>
                    <a:gd name="connsiteX340" fmla="*/ 1185062 w 1268609"/>
                    <a:gd name="connsiteY340" fmla="*/ 754754 h 1469107"/>
                    <a:gd name="connsiteX341" fmla="*/ 1101530 w 1268609"/>
                    <a:gd name="connsiteY341" fmla="*/ 774611 h 1469107"/>
                    <a:gd name="connsiteX342" fmla="*/ 1101608 w 1268609"/>
                    <a:gd name="connsiteY342" fmla="*/ 787797 h 1469107"/>
                    <a:gd name="connsiteX343" fmla="*/ 1215865 w 1268609"/>
                    <a:gd name="connsiteY343" fmla="*/ 875329 h 1469107"/>
                    <a:gd name="connsiteX344" fmla="*/ 1210522 w 1268609"/>
                    <a:gd name="connsiteY344" fmla="*/ 921385 h 1469107"/>
                    <a:gd name="connsiteX345" fmla="*/ 1178460 w 1268609"/>
                    <a:gd name="connsiteY345" fmla="*/ 904286 h 1469107"/>
                    <a:gd name="connsiteX346" fmla="*/ 1080863 w 1268609"/>
                    <a:gd name="connsiteY346" fmla="*/ 800519 h 1469107"/>
                    <a:gd name="connsiteX347" fmla="*/ 1069311 w 1268609"/>
                    <a:gd name="connsiteY347" fmla="*/ 803553 h 1469107"/>
                    <a:gd name="connsiteX348" fmla="*/ 1070961 w 1268609"/>
                    <a:gd name="connsiteY348" fmla="*/ 842992 h 1469107"/>
                    <a:gd name="connsiteX349" fmla="*/ 1085892 w 1268609"/>
                    <a:gd name="connsiteY349" fmla="*/ 864689 h 1469107"/>
                    <a:gd name="connsiteX350" fmla="*/ 1026484 w 1268609"/>
                    <a:gd name="connsiteY350" fmla="*/ 814310 h 1469107"/>
                    <a:gd name="connsiteX351" fmla="*/ 988530 w 1268609"/>
                    <a:gd name="connsiteY351" fmla="*/ 726747 h 1469107"/>
                    <a:gd name="connsiteX352" fmla="*/ 967942 w 1268609"/>
                    <a:gd name="connsiteY352" fmla="*/ 811819 h 1469107"/>
                    <a:gd name="connsiteX353" fmla="*/ 1027978 w 1268609"/>
                    <a:gd name="connsiteY353" fmla="*/ 645856 h 1469107"/>
                    <a:gd name="connsiteX354" fmla="*/ 969119 w 1268609"/>
                    <a:gd name="connsiteY354" fmla="*/ 650429 h 1469107"/>
                    <a:gd name="connsiteX355" fmla="*/ 970220 w 1268609"/>
                    <a:gd name="connsiteY355" fmla="*/ 647380 h 1469107"/>
                    <a:gd name="connsiteX356" fmla="*/ 1027978 w 1268609"/>
                    <a:gd name="connsiteY356" fmla="*/ 645856 h 1469107"/>
                    <a:gd name="connsiteX357" fmla="*/ 856356 w 1268609"/>
                    <a:gd name="connsiteY357" fmla="*/ 763075 h 1469107"/>
                    <a:gd name="connsiteX358" fmla="*/ 872386 w 1268609"/>
                    <a:gd name="connsiteY358" fmla="*/ 751280 h 1469107"/>
                    <a:gd name="connsiteX359" fmla="*/ 856356 w 1268609"/>
                    <a:gd name="connsiteY359" fmla="*/ 763075 h 1469107"/>
                    <a:gd name="connsiteX360" fmla="*/ 643243 w 1268609"/>
                    <a:gd name="connsiteY360" fmla="*/ 845177 h 1469107"/>
                    <a:gd name="connsiteX361" fmla="*/ 629099 w 1268609"/>
                    <a:gd name="connsiteY361" fmla="*/ 672157 h 1469107"/>
                    <a:gd name="connsiteX362" fmla="*/ 715224 w 1268609"/>
                    <a:gd name="connsiteY362" fmla="*/ 695684 h 1469107"/>
                    <a:gd name="connsiteX363" fmla="*/ 726932 w 1268609"/>
                    <a:gd name="connsiteY363" fmla="*/ 690914 h 1469107"/>
                    <a:gd name="connsiteX364" fmla="*/ 747678 w 1268609"/>
                    <a:gd name="connsiteY364" fmla="*/ 656488 h 1469107"/>
                    <a:gd name="connsiteX365" fmla="*/ 781390 w 1268609"/>
                    <a:gd name="connsiteY365" fmla="*/ 677107 h 1469107"/>
                    <a:gd name="connsiteX366" fmla="*/ 822409 w 1268609"/>
                    <a:gd name="connsiteY366" fmla="*/ 654492 h 1469107"/>
                    <a:gd name="connsiteX367" fmla="*/ 814000 w 1268609"/>
                    <a:gd name="connsiteY367" fmla="*/ 690726 h 1469107"/>
                    <a:gd name="connsiteX368" fmla="*/ 863113 w 1268609"/>
                    <a:gd name="connsiteY368" fmla="*/ 742896 h 1469107"/>
                    <a:gd name="connsiteX369" fmla="*/ 881502 w 1268609"/>
                    <a:gd name="connsiteY369" fmla="*/ 777055 h 1469107"/>
                    <a:gd name="connsiteX370" fmla="*/ 881581 w 1268609"/>
                    <a:gd name="connsiteY370" fmla="*/ 745520 h 1469107"/>
                    <a:gd name="connsiteX371" fmla="*/ 877180 w 1268609"/>
                    <a:gd name="connsiteY371" fmla="*/ 741222 h 1469107"/>
                    <a:gd name="connsiteX372" fmla="*/ 906569 w 1268609"/>
                    <a:gd name="connsiteY372" fmla="*/ 698332 h 1469107"/>
                    <a:gd name="connsiteX373" fmla="*/ 904605 w 1268609"/>
                    <a:gd name="connsiteY373" fmla="*/ 771436 h 1469107"/>
                    <a:gd name="connsiteX374" fmla="*/ 960083 w 1268609"/>
                    <a:gd name="connsiteY374" fmla="*/ 830655 h 1469107"/>
                    <a:gd name="connsiteX375" fmla="*/ 961969 w 1268609"/>
                    <a:gd name="connsiteY375" fmla="*/ 871345 h 1469107"/>
                    <a:gd name="connsiteX376" fmla="*/ 976978 w 1268609"/>
                    <a:gd name="connsiteY376" fmla="*/ 909056 h 1469107"/>
                    <a:gd name="connsiteX377" fmla="*/ 942009 w 1268609"/>
                    <a:gd name="connsiteY377" fmla="*/ 1000627 h 1469107"/>
                    <a:gd name="connsiteX378" fmla="*/ 844097 w 1268609"/>
                    <a:gd name="connsiteY378" fmla="*/ 858669 h 1469107"/>
                    <a:gd name="connsiteX379" fmla="*/ 828302 w 1268609"/>
                    <a:gd name="connsiteY379" fmla="*/ 860705 h 1469107"/>
                    <a:gd name="connsiteX380" fmla="*/ 839304 w 1268609"/>
                    <a:gd name="connsiteY380" fmla="*/ 961297 h 1469107"/>
                    <a:gd name="connsiteX381" fmla="*/ 781467 w 1268609"/>
                    <a:gd name="connsiteY381" fmla="*/ 836769 h 1469107"/>
                    <a:gd name="connsiteX382" fmla="*/ 752471 w 1268609"/>
                    <a:gd name="connsiteY382" fmla="*/ 818821 h 1469107"/>
                    <a:gd name="connsiteX383" fmla="*/ 724261 w 1268609"/>
                    <a:gd name="connsiteY383" fmla="*/ 935027 h 1469107"/>
                    <a:gd name="connsiteX384" fmla="*/ 643243 w 1268609"/>
                    <a:gd name="connsiteY384" fmla="*/ 845177 h 1469107"/>
                    <a:gd name="connsiteX385" fmla="*/ 672947 w 1268609"/>
                    <a:gd name="connsiteY385" fmla="*/ 1112188 h 1469107"/>
                    <a:gd name="connsiteX386" fmla="*/ 613226 w 1268609"/>
                    <a:gd name="connsiteY386" fmla="*/ 1111630 h 1469107"/>
                    <a:gd name="connsiteX387" fmla="*/ 649373 w 1268609"/>
                    <a:gd name="connsiteY387" fmla="*/ 891501 h 1469107"/>
                    <a:gd name="connsiteX388" fmla="*/ 689292 w 1268609"/>
                    <a:gd name="connsiteY388" fmla="*/ 941345 h 1469107"/>
                    <a:gd name="connsiteX389" fmla="*/ 677505 w 1268609"/>
                    <a:gd name="connsiteY389" fmla="*/ 1051288 h 1469107"/>
                    <a:gd name="connsiteX390" fmla="*/ 672947 w 1268609"/>
                    <a:gd name="connsiteY390" fmla="*/ 1112188 h 1469107"/>
                    <a:gd name="connsiteX391" fmla="*/ 786969 w 1268609"/>
                    <a:gd name="connsiteY391" fmla="*/ 1161742 h 1469107"/>
                    <a:gd name="connsiteX392" fmla="*/ 761351 w 1268609"/>
                    <a:gd name="connsiteY392" fmla="*/ 1170448 h 1469107"/>
                    <a:gd name="connsiteX393" fmla="*/ 759465 w 1268609"/>
                    <a:gd name="connsiteY393" fmla="*/ 1168421 h 1469107"/>
                    <a:gd name="connsiteX394" fmla="*/ 688114 w 1268609"/>
                    <a:gd name="connsiteY394" fmla="*/ 1151133 h 1469107"/>
                    <a:gd name="connsiteX395" fmla="*/ 691492 w 1268609"/>
                    <a:gd name="connsiteY395" fmla="*/ 1131205 h 1469107"/>
                    <a:gd name="connsiteX396" fmla="*/ 734633 w 1268609"/>
                    <a:gd name="connsiteY396" fmla="*/ 1139786 h 1469107"/>
                    <a:gd name="connsiteX397" fmla="*/ 786969 w 1268609"/>
                    <a:gd name="connsiteY397" fmla="*/ 1161742 h 1469107"/>
                    <a:gd name="connsiteX398" fmla="*/ 507298 w 1268609"/>
                    <a:gd name="connsiteY398" fmla="*/ 1294803 h 1469107"/>
                    <a:gd name="connsiteX399" fmla="*/ 767009 w 1268609"/>
                    <a:gd name="connsiteY399" fmla="*/ 1293727 h 1469107"/>
                    <a:gd name="connsiteX400" fmla="*/ 685835 w 1268609"/>
                    <a:gd name="connsiteY400" fmla="*/ 1437263 h 1469107"/>
                    <a:gd name="connsiteX401" fmla="*/ 544546 w 1268609"/>
                    <a:gd name="connsiteY401" fmla="*/ 1416667 h 1469107"/>
                    <a:gd name="connsiteX402" fmla="*/ 507298 w 1268609"/>
                    <a:gd name="connsiteY402" fmla="*/ 1294803 h 1469107"/>
                    <a:gd name="connsiteX403" fmla="*/ 593423 w 1268609"/>
                    <a:gd name="connsiteY403" fmla="*/ 1129798 h 1469107"/>
                    <a:gd name="connsiteX404" fmla="*/ 594051 w 1268609"/>
                    <a:gd name="connsiteY404" fmla="*/ 1161585 h 1469107"/>
                    <a:gd name="connsiteX405" fmla="*/ 527415 w 1268609"/>
                    <a:gd name="connsiteY405" fmla="*/ 1172122 h 1469107"/>
                    <a:gd name="connsiteX406" fmla="*/ 510834 w 1268609"/>
                    <a:gd name="connsiteY406" fmla="*/ 1172924 h 1469107"/>
                    <a:gd name="connsiteX407" fmla="*/ 487496 w 1268609"/>
                    <a:gd name="connsiteY407" fmla="*/ 1159133 h 1469107"/>
                    <a:gd name="connsiteX408" fmla="*/ 486553 w 1268609"/>
                    <a:gd name="connsiteY408" fmla="*/ 1155848 h 1469107"/>
                    <a:gd name="connsiteX409" fmla="*/ 558532 w 1268609"/>
                    <a:gd name="connsiteY409" fmla="*/ 1135590 h 1469107"/>
                    <a:gd name="connsiteX410" fmla="*/ 593423 w 1268609"/>
                    <a:gd name="connsiteY410" fmla="*/ 1129798 h 1469107"/>
                    <a:gd name="connsiteX411" fmla="*/ 522385 w 1268609"/>
                    <a:gd name="connsiteY411" fmla="*/ 836195 h 1469107"/>
                    <a:gd name="connsiteX412" fmla="*/ 531186 w 1268609"/>
                    <a:gd name="connsiteY412" fmla="*/ 797015 h 1469107"/>
                    <a:gd name="connsiteX413" fmla="*/ 574249 w 1268609"/>
                    <a:gd name="connsiteY413" fmla="*/ 756930 h 1469107"/>
                    <a:gd name="connsiteX414" fmla="*/ 596252 w 1268609"/>
                    <a:gd name="connsiteY414" fmla="*/ 922438 h 1469107"/>
                    <a:gd name="connsiteX415" fmla="*/ 586979 w 1268609"/>
                    <a:gd name="connsiteY415" fmla="*/ 905763 h 1469107"/>
                    <a:gd name="connsiteX416" fmla="*/ 522385 w 1268609"/>
                    <a:gd name="connsiteY416" fmla="*/ 836195 h 1469107"/>
                    <a:gd name="connsiteX417" fmla="*/ 25909 w 1268609"/>
                    <a:gd name="connsiteY417" fmla="*/ 779467 h 1469107"/>
                    <a:gd name="connsiteX418" fmla="*/ 62449 w 1268609"/>
                    <a:gd name="connsiteY418" fmla="*/ 751815 h 1469107"/>
                    <a:gd name="connsiteX419" fmla="*/ 119735 w 1268609"/>
                    <a:gd name="connsiteY419" fmla="*/ 735336 h 1469107"/>
                    <a:gd name="connsiteX420" fmla="*/ 121150 w 1268609"/>
                    <a:gd name="connsiteY420" fmla="*/ 724311 h 1469107"/>
                    <a:gd name="connsiteX421" fmla="*/ 109991 w 1268609"/>
                    <a:gd name="connsiteY421" fmla="*/ 717671 h 1469107"/>
                    <a:gd name="connsiteX422" fmla="*/ 203188 w 1268609"/>
                    <a:gd name="connsiteY422" fmla="*/ 703974 h 1469107"/>
                    <a:gd name="connsiteX423" fmla="*/ 241851 w 1268609"/>
                    <a:gd name="connsiteY423" fmla="*/ 724791 h 1469107"/>
                    <a:gd name="connsiteX424" fmla="*/ 249630 w 1268609"/>
                    <a:gd name="connsiteY424" fmla="*/ 716995 h 1469107"/>
                    <a:gd name="connsiteX425" fmla="*/ 203895 w 1268609"/>
                    <a:gd name="connsiteY425" fmla="*/ 676243 h 1469107"/>
                    <a:gd name="connsiteX426" fmla="*/ 252302 w 1268609"/>
                    <a:gd name="connsiteY426" fmla="*/ 677587 h 1469107"/>
                    <a:gd name="connsiteX427" fmla="*/ 301729 w 1268609"/>
                    <a:gd name="connsiteY427" fmla="*/ 680156 h 1469107"/>
                    <a:gd name="connsiteX428" fmla="*/ 322711 w 1268609"/>
                    <a:gd name="connsiteY428" fmla="*/ 710764 h 1469107"/>
                    <a:gd name="connsiteX429" fmla="*/ 344792 w 1268609"/>
                    <a:gd name="connsiteY429" fmla="*/ 695755 h 1469107"/>
                    <a:gd name="connsiteX430" fmla="*/ 333712 w 1268609"/>
                    <a:gd name="connsiteY430" fmla="*/ 663882 h 1469107"/>
                    <a:gd name="connsiteX431" fmla="*/ 320117 w 1268609"/>
                    <a:gd name="connsiteY431" fmla="*/ 644253 h 1469107"/>
                    <a:gd name="connsiteX432" fmla="*/ 319017 w 1268609"/>
                    <a:gd name="connsiteY432" fmla="*/ 642162 h 1469107"/>
                    <a:gd name="connsiteX433" fmla="*/ 317446 w 1268609"/>
                    <a:gd name="connsiteY433" fmla="*/ 639420 h 1469107"/>
                    <a:gd name="connsiteX434" fmla="*/ 338898 w 1268609"/>
                    <a:gd name="connsiteY434" fmla="*/ 643302 h 1469107"/>
                    <a:gd name="connsiteX435" fmla="*/ 351786 w 1268609"/>
                    <a:gd name="connsiteY435" fmla="*/ 644866 h 1469107"/>
                    <a:gd name="connsiteX436" fmla="*/ 396655 w 1268609"/>
                    <a:gd name="connsiteY436" fmla="*/ 659120 h 1469107"/>
                    <a:gd name="connsiteX437" fmla="*/ 405143 w 1268609"/>
                    <a:gd name="connsiteY437" fmla="*/ 721262 h 1469107"/>
                    <a:gd name="connsiteX438" fmla="*/ 415122 w 1268609"/>
                    <a:gd name="connsiteY438" fmla="*/ 722551 h 1469107"/>
                    <a:gd name="connsiteX439" fmla="*/ 419680 w 1268609"/>
                    <a:gd name="connsiteY439" fmla="*/ 640434 h 1469107"/>
                    <a:gd name="connsiteX440" fmla="*/ 469343 w 1268609"/>
                    <a:gd name="connsiteY440" fmla="*/ 666758 h 1469107"/>
                    <a:gd name="connsiteX441" fmla="*/ 480502 w 1268609"/>
                    <a:gd name="connsiteY441" fmla="*/ 688753 h 1469107"/>
                    <a:gd name="connsiteX442" fmla="*/ 475001 w 1268609"/>
                    <a:gd name="connsiteY442" fmla="*/ 718559 h 1469107"/>
                    <a:gd name="connsiteX443" fmla="*/ 487024 w 1268609"/>
                    <a:gd name="connsiteY443" fmla="*/ 725474 h 1469107"/>
                    <a:gd name="connsiteX444" fmla="*/ 506041 w 1268609"/>
                    <a:gd name="connsiteY444" fmla="*/ 708399 h 1469107"/>
                    <a:gd name="connsiteX445" fmla="*/ 518928 w 1268609"/>
                    <a:gd name="connsiteY445" fmla="*/ 695275 h 1469107"/>
                    <a:gd name="connsiteX446" fmla="*/ 554761 w 1268609"/>
                    <a:gd name="connsiteY446" fmla="*/ 727792 h 1469107"/>
                    <a:gd name="connsiteX447" fmla="*/ 515391 w 1268609"/>
                    <a:gd name="connsiteY447" fmla="*/ 787381 h 1469107"/>
                    <a:gd name="connsiteX448" fmla="*/ 495275 w 1268609"/>
                    <a:gd name="connsiteY448" fmla="*/ 791773 h 1469107"/>
                    <a:gd name="connsiteX449" fmla="*/ 497082 w 1268609"/>
                    <a:gd name="connsiteY449" fmla="*/ 802468 h 1469107"/>
                    <a:gd name="connsiteX450" fmla="*/ 506433 w 1268609"/>
                    <a:gd name="connsiteY450" fmla="*/ 802099 h 1469107"/>
                    <a:gd name="connsiteX451" fmla="*/ 505726 w 1268609"/>
                    <a:gd name="connsiteY451" fmla="*/ 824298 h 1469107"/>
                    <a:gd name="connsiteX452" fmla="*/ 462270 w 1268609"/>
                    <a:gd name="connsiteY452" fmla="*/ 826820 h 1469107"/>
                    <a:gd name="connsiteX453" fmla="*/ 431703 w 1268609"/>
                    <a:gd name="connsiteY453" fmla="*/ 806264 h 1469107"/>
                    <a:gd name="connsiteX454" fmla="*/ 419916 w 1268609"/>
                    <a:gd name="connsiteY454" fmla="*/ 827771 h 1469107"/>
                    <a:gd name="connsiteX455" fmla="*/ 338505 w 1268609"/>
                    <a:gd name="connsiteY455" fmla="*/ 823559 h 1469107"/>
                    <a:gd name="connsiteX456" fmla="*/ 358937 w 1268609"/>
                    <a:gd name="connsiteY456" fmla="*/ 809210 h 1469107"/>
                    <a:gd name="connsiteX457" fmla="*/ 377325 w 1268609"/>
                    <a:gd name="connsiteY457" fmla="*/ 779625 h 1469107"/>
                    <a:gd name="connsiteX458" fmla="*/ 368681 w 1268609"/>
                    <a:gd name="connsiteY458" fmla="*/ 770949 h 1469107"/>
                    <a:gd name="connsiteX459" fmla="*/ 256703 w 1268609"/>
                    <a:gd name="connsiteY459" fmla="*/ 808637 h 1469107"/>
                    <a:gd name="connsiteX460" fmla="*/ 220712 w 1268609"/>
                    <a:gd name="connsiteY460" fmla="*/ 803710 h 1469107"/>
                    <a:gd name="connsiteX461" fmla="*/ 276662 w 1268609"/>
                    <a:gd name="connsiteY461" fmla="*/ 761535 h 1469107"/>
                    <a:gd name="connsiteX462" fmla="*/ 270689 w 1268609"/>
                    <a:gd name="connsiteY462" fmla="*/ 751045 h 1469107"/>
                    <a:gd name="connsiteX463" fmla="*/ 111406 w 1268609"/>
                    <a:gd name="connsiteY463" fmla="*/ 794154 h 1469107"/>
                    <a:gd name="connsiteX464" fmla="*/ 162090 w 1268609"/>
                    <a:gd name="connsiteY464" fmla="*/ 763005 h 1469107"/>
                    <a:gd name="connsiteX465" fmla="*/ 155726 w 1268609"/>
                    <a:gd name="connsiteY465" fmla="*/ 751862 h 1469107"/>
                    <a:gd name="connsiteX466" fmla="*/ 47677 w 1268609"/>
                    <a:gd name="connsiteY466" fmla="*/ 778579 h 1469107"/>
                    <a:gd name="connsiteX467" fmla="*/ 25909 w 1268609"/>
                    <a:gd name="connsiteY467" fmla="*/ 779467 h 146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</a:cxnLst>
                  <a:rect l="l" t="t" r="r" b="b"/>
                  <a:pathLst>
                    <a:path w="1268609" h="1469107">
                      <a:moveTo>
                        <a:pt x="6264" y="790964"/>
                      </a:moveTo>
                      <a:cubicBezTo>
                        <a:pt x="19151" y="793832"/>
                        <a:pt x="28974" y="788347"/>
                        <a:pt x="41390" y="786414"/>
                      </a:cubicBezTo>
                      <a:cubicBezTo>
                        <a:pt x="73451" y="781456"/>
                        <a:pt x="103626" y="768144"/>
                        <a:pt x="136237" y="765708"/>
                      </a:cubicBezTo>
                      <a:cubicBezTo>
                        <a:pt x="124215" y="771656"/>
                        <a:pt x="64728" y="783302"/>
                        <a:pt x="86653" y="803623"/>
                      </a:cubicBezTo>
                      <a:cubicBezTo>
                        <a:pt x="145195" y="838781"/>
                        <a:pt x="198159" y="770250"/>
                        <a:pt x="255760" y="766557"/>
                      </a:cubicBezTo>
                      <a:cubicBezTo>
                        <a:pt x="250023" y="772969"/>
                        <a:pt x="240201" y="776112"/>
                        <a:pt x="232420" y="779295"/>
                      </a:cubicBezTo>
                      <a:cubicBezTo>
                        <a:pt x="219376" y="784575"/>
                        <a:pt x="205074" y="790194"/>
                        <a:pt x="198238" y="803403"/>
                      </a:cubicBezTo>
                      <a:cubicBezTo>
                        <a:pt x="196352" y="807175"/>
                        <a:pt x="196902" y="813430"/>
                        <a:pt x="201381" y="815363"/>
                      </a:cubicBezTo>
                      <a:cubicBezTo>
                        <a:pt x="217804" y="822388"/>
                        <a:pt x="234935" y="825610"/>
                        <a:pt x="252695" y="826153"/>
                      </a:cubicBezTo>
                      <a:cubicBezTo>
                        <a:pt x="315245" y="829767"/>
                        <a:pt x="309666" y="807977"/>
                        <a:pt x="355557" y="789620"/>
                      </a:cubicBezTo>
                      <a:cubicBezTo>
                        <a:pt x="347621" y="799490"/>
                        <a:pt x="302672" y="819355"/>
                        <a:pt x="320510" y="834034"/>
                      </a:cubicBezTo>
                      <a:cubicBezTo>
                        <a:pt x="347306" y="848006"/>
                        <a:pt x="380311" y="854292"/>
                        <a:pt x="410171" y="850167"/>
                      </a:cubicBezTo>
                      <a:cubicBezTo>
                        <a:pt x="428402" y="848572"/>
                        <a:pt x="437674" y="833775"/>
                        <a:pt x="445533" y="818554"/>
                      </a:cubicBezTo>
                      <a:cubicBezTo>
                        <a:pt x="446633" y="821391"/>
                        <a:pt x="446162" y="822192"/>
                        <a:pt x="445533" y="825029"/>
                      </a:cubicBezTo>
                      <a:cubicBezTo>
                        <a:pt x="443647" y="834906"/>
                        <a:pt x="449540" y="840148"/>
                        <a:pt x="458106" y="843715"/>
                      </a:cubicBezTo>
                      <a:cubicBezTo>
                        <a:pt x="471307" y="849177"/>
                        <a:pt x="485531" y="847071"/>
                        <a:pt x="499125" y="844360"/>
                      </a:cubicBezTo>
                      <a:cubicBezTo>
                        <a:pt x="554761" y="885191"/>
                        <a:pt x="581793" y="924623"/>
                        <a:pt x="597980" y="992438"/>
                      </a:cubicBezTo>
                      <a:cubicBezTo>
                        <a:pt x="596724" y="1032546"/>
                        <a:pt x="591380" y="1072890"/>
                        <a:pt x="593187" y="1113501"/>
                      </a:cubicBezTo>
                      <a:cubicBezTo>
                        <a:pt x="562855" y="1117115"/>
                        <a:pt x="532837" y="1123810"/>
                        <a:pt x="503919" y="1133814"/>
                      </a:cubicBezTo>
                      <a:cubicBezTo>
                        <a:pt x="493782" y="1137499"/>
                        <a:pt x="483095" y="1141043"/>
                        <a:pt x="474687" y="1147919"/>
                      </a:cubicBezTo>
                      <a:cubicBezTo>
                        <a:pt x="466357" y="1148045"/>
                        <a:pt x="457713" y="1154976"/>
                        <a:pt x="460071" y="1165514"/>
                      </a:cubicBezTo>
                      <a:cubicBezTo>
                        <a:pt x="470915" y="1213935"/>
                        <a:pt x="475315" y="1264235"/>
                        <a:pt x="481445" y="1313411"/>
                      </a:cubicBezTo>
                      <a:cubicBezTo>
                        <a:pt x="490246" y="1418404"/>
                        <a:pt x="522464" y="1469544"/>
                        <a:pt x="634757" y="1469081"/>
                      </a:cubicBezTo>
                      <a:cubicBezTo>
                        <a:pt x="747521" y="1470393"/>
                        <a:pt x="782097" y="1424462"/>
                        <a:pt x="792077" y="1317694"/>
                      </a:cubicBezTo>
                      <a:cubicBezTo>
                        <a:pt x="798441" y="1271292"/>
                        <a:pt x="803785" y="1224159"/>
                        <a:pt x="814079" y="1178425"/>
                      </a:cubicBezTo>
                      <a:cubicBezTo>
                        <a:pt x="815179" y="1173435"/>
                        <a:pt x="813844" y="1169262"/>
                        <a:pt x="811171" y="1166229"/>
                      </a:cubicBezTo>
                      <a:cubicBezTo>
                        <a:pt x="791055" y="1128800"/>
                        <a:pt x="731726" y="1121689"/>
                        <a:pt x="693457" y="1114522"/>
                      </a:cubicBezTo>
                      <a:cubicBezTo>
                        <a:pt x="698801" y="1060293"/>
                        <a:pt x="696915" y="1005522"/>
                        <a:pt x="705480" y="951576"/>
                      </a:cubicBezTo>
                      <a:cubicBezTo>
                        <a:pt x="772274" y="972196"/>
                        <a:pt x="744771" y="870944"/>
                        <a:pt x="762766" y="837272"/>
                      </a:cubicBezTo>
                      <a:cubicBezTo>
                        <a:pt x="769367" y="867746"/>
                        <a:pt x="765437" y="899343"/>
                        <a:pt x="779347" y="928190"/>
                      </a:cubicBezTo>
                      <a:cubicBezTo>
                        <a:pt x="792784" y="956715"/>
                        <a:pt x="819108" y="975103"/>
                        <a:pt x="848576" y="984525"/>
                      </a:cubicBezTo>
                      <a:cubicBezTo>
                        <a:pt x="854470" y="986411"/>
                        <a:pt x="860521" y="981343"/>
                        <a:pt x="860521" y="975394"/>
                      </a:cubicBezTo>
                      <a:cubicBezTo>
                        <a:pt x="862092" y="943757"/>
                        <a:pt x="831681" y="915625"/>
                        <a:pt x="839304" y="884593"/>
                      </a:cubicBezTo>
                      <a:cubicBezTo>
                        <a:pt x="845198" y="895398"/>
                        <a:pt x="847084" y="908576"/>
                        <a:pt x="849519" y="920568"/>
                      </a:cubicBezTo>
                      <a:cubicBezTo>
                        <a:pt x="853056" y="937636"/>
                        <a:pt x="858084" y="951883"/>
                        <a:pt x="869164" y="965477"/>
                      </a:cubicBezTo>
                      <a:cubicBezTo>
                        <a:pt x="891796" y="991346"/>
                        <a:pt x="919614" y="1014551"/>
                        <a:pt x="951753" y="1027533"/>
                      </a:cubicBezTo>
                      <a:cubicBezTo>
                        <a:pt x="959375" y="1030314"/>
                        <a:pt x="965977" y="1021993"/>
                        <a:pt x="964247" y="1014967"/>
                      </a:cubicBezTo>
                      <a:cubicBezTo>
                        <a:pt x="959611" y="995440"/>
                        <a:pt x="963226" y="978647"/>
                        <a:pt x="972499" y="961194"/>
                      </a:cubicBezTo>
                      <a:cubicBezTo>
                        <a:pt x="981379" y="944480"/>
                        <a:pt x="994109" y="927145"/>
                        <a:pt x="997331" y="908152"/>
                      </a:cubicBezTo>
                      <a:cubicBezTo>
                        <a:pt x="1000238" y="890448"/>
                        <a:pt x="988922" y="880963"/>
                        <a:pt x="980829" y="867046"/>
                      </a:cubicBezTo>
                      <a:cubicBezTo>
                        <a:pt x="974149" y="855565"/>
                        <a:pt x="975878" y="841767"/>
                        <a:pt x="975956" y="828644"/>
                      </a:cubicBezTo>
                      <a:cubicBezTo>
                        <a:pt x="995759" y="814585"/>
                        <a:pt x="985622" y="774226"/>
                        <a:pt x="987665" y="752624"/>
                      </a:cubicBezTo>
                      <a:cubicBezTo>
                        <a:pt x="993244" y="763523"/>
                        <a:pt x="995524" y="776481"/>
                        <a:pt x="998431" y="788103"/>
                      </a:cubicBezTo>
                      <a:cubicBezTo>
                        <a:pt x="1005424" y="821461"/>
                        <a:pt x="1028998" y="847589"/>
                        <a:pt x="1055874" y="867172"/>
                      </a:cubicBezTo>
                      <a:cubicBezTo>
                        <a:pt x="1069076" y="876562"/>
                        <a:pt x="1084241" y="883886"/>
                        <a:pt x="1100743" y="881639"/>
                      </a:cubicBezTo>
                      <a:cubicBezTo>
                        <a:pt x="1105380" y="881010"/>
                        <a:pt x="1107502" y="875321"/>
                        <a:pt x="1106559" y="871376"/>
                      </a:cubicBezTo>
                      <a:cubicBezTo>
                        <a:pt x="1103337" y="852666"/>
                        <a:pt x="1082434" y="839959"/>
                        <a:pt x="1081648" y="821155"/>
                      </a:cubicBezTo>
                      <a:cubicBezTo>
                        <a:pt x="1103337" y="840305"/>
                        <a:pt x="1110252" y="871062"/>
                        <a:pt x="1131626" y="890448"/>
                      </a:cubicBezTo>
                      <a:cubicBezTo>
                        <a:pt x="1156615" y="911963"/>
                        <a:pt x="1185140" y="931546"/>
                        <a:pt x="1216886" y="941235"/>
                      </a:cubicBezTo>
                      <a:cubicBezTo>
                        <a:pt x="1221837" y="942547"/>
                        <a:pt x="1227967" y="938689"/>
                        <a:pt x="1227573" y="933109"/>
                      </a:cubicBezTo>
                      <a:cubicBezTo>
                        <a:pt x="1224587" y="891210"/>
                        <a:pt x="1248083" y="844698"/>
                        <a:pt x="1217122" y="808275"/>
                      </a:cubicBezTo>
                      <a:cubicBezTo>
                        <a:pt x="1195119" y="782383"/>
                        <a:pt x="1158580" y="773589"/>
                        <a:pt x="1124711" y="773424"/>
                      </a:cubicBezTo>
                      <a:cubicBezTo>
                        <a:pt x="1124161" y="773424"/>
                        <a:pt x="1124082" y="772725"/>
                        <a:pt x="1124475" y="772529"/>
                      </a:cubicBezTo>
                      <a:cubicBezTo>
                        <a:pt x="1144277" y="764631"/>
                        <a:pt x="1170602" y="767044"/>
                        <a:pt x="1189226" y="775499"/>
                      </a:cubicBezTo>
                      <a:cubicBezTo>
                        <a:pt x="1208164" y="785958"/>
                        <a:pt x="1222230" y="806884"/>
                        <a:pt x="1243604" y="813108"/>
                      </a:cubicBezTo>
                      <a:cubicBezTo>
                        <a:pt x="1259320" y="817076"/>
                        <a:pt x="1269064" y="801140"/>
                        <a:pt x="1268593" y="787506"/>
                      </a:cubicBezTo>
                      <a:cubicBezTo>
                        <a:pt x="1266314" y="757661"/>
                        <a:pt x="1250519" y="726566"/>
                        <a:pt x="1222623" y="713333"/>
                      </a:cubicBezTo>
                      <a:cubicBezTo>
                        <a:pt x="1219951" y="683504"/>
                        <a:pt x="1190483" y="658515"/>
                        <a:pt x="1164237" y="645722"/>
                      </a:cubicBezTo>
                      <a:cubicBezTo>
                        <a:pt x="1158108" y="610251"/>
                        <a:pt x="1117010" y="601080"/>
                        <a:pt x="1087934" y="591894"/>
                      </a:cubicBezTo>
                      <a:cubicBezTo>
                        <a:pt x="1056580" y="582197"/>
                        <a:pt x="1042907" y="557515"/>
                        <a:pt x="1005975" y="565499"/>
                      </a:cubicBezTo>
                      <a:cubicBezTo>
                        <a:pt x="981615" y="560681"/>
                        <a:pt x="958904" y="539315"/>
                        <a:pt x="933602" y="553507"/>
                      </a:cubicBezTo>
                      <a:cubicBezTo>
                        <a:pt x="944838" y="544832"/>
                        <a:pt x="957883" y="535645"/>
                        <a:pt x="964877" y="522805"/>
                      </a:cubicBezTo>
                      <a:cubicBezTo>
                        <a:pt x="972263" y="508582"/>
                        <a:pt x="963698" y="495365"/>
                        <a:pt x="958747" y="481990"/>
                      </a:cubicBezTo>
                      <a:cubicBezTo>
                        <a:pt x="953954" y="473590"/>
                        <a:pt x="958511" y="469441"/>
                        <a:pt x="960476" y="461551"/>
                      </a:cubicBezTo>
                      <a:cubicBezTo>
                        <a:pt x="962991" y="450958"/>
                        <a:pt x="960633" y="438770"/>
                        <a:pt x="953247" y="430512"/>
                      </a:cubicBezTo>
                      <a:cubicBezTo>
                        <a:pt x="939416" y="415110"/>
                        <a:pt x="916706" y="428979"/>
                        <a:pt x="901382" y="433898"/>
                      </a:cubicBezTo>
                      <a:cubicBezTo>
                        <a:pt x="883938" y="439493"/>
                        <a:pt x="865314" y="440601"/>
                        <a:pt x="846926" y="442425"/>
                      </a:cubicBezTo>
                      <a:cubicBezTo>
                        <a:pt x="873251" y="425710"/>
                        <a:pt x="932108" y="428744"/>
                        <a:pt x="924800" y="384282"/>
                      </a:cubicBezTo>
                      <a:cubicBezTo>
                        <a:pt x="922757" y="374554"/>
                        <a:pt x="918042" y="364393"/>
                        <a:pt x="908455" y="360173"/>
                      </a:cubicBezTo>
                      <a:cubicBezTo>
                        <a:pt x="887552" y="352213"/>
                        <a:pt x="871758" y="373532"/>
                        <a:pt x="854784" y="382043"/>
                      </a:cubicBezTo>
                      <a:cubicBezTo>
                        <a:pt x="848812" y="385178"/>
                        <a:pt x="842604" y="387763"/>
                        <a:pt x="836239" y="389932"/>
                      </a:cubicBezTo>
                      <a:cubicBezTo>
                        <a:pt x="898240" y="312278"/>
                        <a:pt x="790112" y="316687"/>
                        <a:pt x="739899" y="320317"/>
                      </a:cubicBezTo>
                      <a:cubicBezTo>
                        <a:pt x="710352" y="321818"/>
                        <a:pt x="699350" y="340434"/>
                        <a:pt x="716403" y="365596"/>
                      </a:cubicBezTo>
                      <a:cubicBezTo>
                        <a:pt x="723397" y="377729"/>
                        <a:pt x="735184" y="389178"/>
                        <a:pt x="737855" y="403150"/>
                      </a:cubicBezTo>
                      <a:cubicBezTo>
                        <a:pt x="719468" y="401743"/>
                        <a:pt x="696679" y="385524"/>
                        <a:pt x="676327" y="396077"/>
                      </a:cubicBezTo>
                      <a:cubicBezTo>
                        <a:pt x="662810" y="403118"/>
                        <a:pt x="659589" y="420359"/>
                        <a:pt x="655737" y="433812"/>
                      </a:cubicBezTo>
                      <a:cubicBezTo>
                        <a:pt x="640100" y="482249"/>
                        <a:pt x="640336" y="554199"/>
                        <a:pt x="699979" y="569899"/>
                      </a:cubicBezTo>
                      <a:cubicBezTo>
                        <a:pt x="716403" y="574048"/>
                        <a:pt x="739348" y="573396"/>
                        <a:pt x="755693" y="564045"/>
                      </a:cubicBezTo>
                      <a:cubicBezTo>
                        <a:pt x="729369" y="603579"/>
                        <a:pt x="729133" y="632520"/>
                        <a:pt x="705716" y="668055"/>
                      </a:cubicBezTo>
                      <a:cubicBezTo>
                        <a:pt x="694085" y="661203"/>
                        <a:pt x="683084" y="653219"/>
                        <a:pt x="669882" y="649549"/>
                      </a:cubicBezTo>
                      <a:cubicBezTo>
                        <a:pt x="646308" y="643058"/>
                        <a:pt x="618962" y="650783"/>
                        <a:pt x="601438" y="667403"/>
                      </a:cubicBezTo>
                      <a:cubicBezTo>
                        <a:pt x="593187" y="503616"/>
                        <a:pt x="569063" y="332450"/>
                        <a:pt x="479716" y="191499"/>
                      </a:cubicBezTo>
                      <a:cubicBezTo>
                        <a:pt x="526944" y="191373"/>
                        <a:pt x="593502" y="174282"/>
                        <a:pt x="602460" y="119699"/>
                      </a:cubicBezTo>
                      <a:cubicBezTo>
                        <a:pt x="604110" y="103912"/>
                        <a:pt x="593580" y="91724"/>
                        <a:pt x="578650" y="88054"/>
                      </a:cubicBezTo>
                      <a:cubicBezTo>
                        <a:pt x="564112" y="84000"/>
                        <a:pt x="550125" y="91103"/>
                        <a:pt x="536216" y="93492"/>
                      </a:cubicBezTo>
                      <a:cubicBezTo>
                        <a:pt x="543995" y="87457"/>
                        <a:pt x="552953" y="82530"/>
                        <a:pt x="557825" y="73564"/>
                      </a:cubicBezTo>
                      <a:cubicBezTo>
                        <a:pt x="565841" y="58555"/>
                        <a:pt x="554526" y="40717"/>
                        <a:pt x="542424" y="31704"/>
                      </a:cubicBezTo>
                      <a:cubicBezTo>
                        <a:pt x="529615" y="22227"/>
                        <a:pt x="513977" y="24498"/>
                        <a:pt x="502269" y="34549"/>
                      </a:cubicBezTo>
                      <a:cubicBezTo>
                        <a:pt x="480973" y="52001"/>
                        <a:pt x="481602" y="86711"/>
                        <a:pt x="456299" y="99889"/>
                      </a:cubicBezTo>
                      <a:cubicBezTo>
                        <a:pt x="453627" y="81642"/>
                        <a:pt x="468479" y="70829"/>
                        <a:pt x="480502" y="60017"/>
                      </a:cubicBezTo>
                      <a:cubicBezTo>
                        <a:pt x="518143" y="24412"/>
                        <a:pt x="453627" y="-18211"/>
                        <a:pt x="416694" y="34902"/>
                      </a:cubicBezTo>
                      <a:cubicBezTo>
                        <a:pt x="410015" y="44096"/>
                        <a:pt x="404592" y="55286"/>
                        <a:pt x="395084" y="61840"/>
                      </a:cubicBezTo>
                      <a:cubicBezTo>
                        <a:pt x="393984" y="52104"/>
                        <a:pt x="411743" y="40811"/>
                        <a:pt x="413865" y="29315"/>
                      </a:cubicBezTo>
                      <a:cubicBezTo>
                        <a:pt x="417165" y="16907"/>
                        <a:pt x="406242" y="7037"/>
                        <a:pt x="394691" y="5552"/>
                      </a:cubicBezTo>
                      <a:cubicBezTo>
                        <a:pt x="386283" y="4468"/>
                        <a:pt x="378896" y="8169"/>
                        <a:pt x="371352" y="11336"/>
                      </a:cubicBezTo>
                      <a:cubicBezTo>
                        <a:pt x="365616" y="13732"/>
                        <a:pt x="361136" y="15713"/>
                        <a:pt x="355715" y="12954"/>
                      </a:cubicBezTo>
                      <a:cubicBezTo>
                        <a:pt x="346285" y="8161"/>
                        <a:pt x="333477" y="-4412"/>
                        <a:pt x="322082" y="1592"/>
                      </a:cubicBezTo>
                      <a:cubicBezTo>
                        <a:pt x="308330" y="10432"/>
                        <a:pt x="314931" y="29794"/>
                        <a:pt x="311395" y="43255"/>
                      </a:cubicBezTo>
                      <a:cubicBezTo>
                        <a:pt x="309116" y="42305"/>
                        <a:pt x="308487" y="40159"/>
                        <a:pt x="308015" y="37920"/>
                      </a:cubicBezTo>
                      <a:cubicBezTo>
                        <a:pt x="305423" y="15390"/>
                        <a:pt x="289549" y="12404"/>
                        <a:pt x="270061" y="12129"/>
                      </a:cubicBezTo>
                      <a:cubicBezTo>
                        <a:pt x="249945" y="11108"/>
                        <a:pt x="230534" y="16663"/>
                        <a:pt x="210575" y="16805"/>
                      </a:cubicBezTo>
                      <a:cubicBezTo>
                        <a:pt x="205625" y="16836"/>
                        <a:pt x="200753" y="21158"/>
                        <a:pt x="200988" y="26329"/>
                      </a:cubicBezTo>
                      <a:cubicBezTo>
                        <a:pt x="201617" y="37495"/>
                        <a:pt x="207903" y="43295"/>
                        <a:pt x="215054" y="48897"/>
                      </a:cubicBezTo>
                      <a:cubicBezTo>
                        <a:pt x="198080" y="46053"/>
                        <a:pt x="183464" y="40026"/>
                        <a:pt x="167356" y="34784"/>
                      </a:cubicBezTo>
                      <a:cubicBezTo>
                        <a:pt x="138280" y="25331"/>
                        <a:pt x="106769" y="25087"/>
                        <a:pt x="77852" y="35452"/>
                      </a:cubicBezTo>
                      <a:cubicBezTo>
                        <a:pt x="71407" y="37770"/>
                        <a:pt x="67243" y="46964"/>
                        <a:pt x="73451" y="52214"/>
                      </a:cubicBezTo>
                      <a:cubicBezTo>
                        <a:pt x="94275" y="69729"/>
                        <a:pt x="123272" y="68676"/>
                        <a:pt x="147632" y="79088"/>
                      </a:cubicBezTo>
                      <a:cubicBezTo>
                        <a:pt x="135137" y="100321"/>
                        <a:pt x="163348" y="108957"/>
                        <a:pt x="179928" y="108588"/>
                      </a:cubicBezTo>
                      <a:cubicBezTo>
                        <a:pt x="210733" y="109240"/>
                        <a:pt x="239335" y="102859"/>
                        <a:pt x="269590" y="102097"/>
                      </a:cubicBezTo>
                      <a:cubicBezTo>
                        <a:pt x="270689" y="102073"/>
                        <a:pt x="271397" y="102435"/>
                        <a:pt x="270689" y="102608"/>
                      </a:cubicBezTo>
                      <a:cubicBezTo>
                        <a:pt x="262831" y="104478"/>
                        <a:pt x="254502" y="104730"/>
                        <a:pt x="246644" y="106191"/>
                      </a:cubicBezTo>
                      <a:cubicBezTo>
                        <a:pt x="233285" y="108769"/>
                        <a:pt x="221184" y="120053"/>
                        <a:pt x="226056" y="134795"/>
                      </a:cubicBezTo>
                      <a:cubicBezTo>
                        <a:pt x="230849" y="149316"/>
                        <a:pt x="249315" y="154456"/>
                        <a:pt x="262596" y="157002"/>
                      </a:cubicBezTo>
                      <a:cubicBezTo>
                        <a:pt x="283420" y="161009"/>
                        <a:pt x="304086" y="159728"/>
                        <a:pt x="324518" y="154126"/>
                      </a:cubicBezTo>
                      <a:cubicBezTo>
                        <a:pt x="334733" y="151320"/>
                        <a:pt x="344477" y="147430"/>
                        <a:pt x="354457" y="143934"/>
                      </a:cubicBezTo>
                      <a:cubicBezTo>
                        <a:pt x="359880" y="142048"/>
                        <a:pt x="366008" y="140075"/>
                        <a:pt x="371274" y="141175"/>
                      </a:cubicBezTo>
                      <a:cubicBezTo>
                        <a:pt x="363022" y="144169"/>
                        <a:pt x="354457" y="147501"/>
                        <a:pt x="349193" y="154888"/>
                      </a:cubicBezTo>
                      <a:cubicBezTo>
                        <a:pt x="340077" y="168443"/>
                        <a:pt x="350528" y="184277"/>
                        <a:pt x="364752" y="188033"/>
                      </a:cubicBezTo>
                      <a:cubicBezTo>
                        <a:pt x="379917" y="192072"/>
                        <a:pt x="396891" y="188143"/>
                        <a:pt x="412371" y="187444"/>
                      </a:cubicBezTo>
                      <a:cubicBezTo>
                        <a:pt x="425180" y="186863"/>
                        <a:pt x="438068" y="186478"/>
                        <a:pt x="450876" y="186643"/>
                      </a:cubicBezTo>
                      <a:cubicBezTo>
                        <a:pt x="472801" y="219945"/>
                        <a:pt x="493782" y="255189"/>
                        <a:pt x="508634" y="292704"/>
                      </a:cubicBezTo>
                      <a:cubicBezTo>
                        <a:pt x="557668" y="415298"/>
                        <a:pt x="577000" y="548415"/>
                        <a:pt x="580065" y="679866"/>
                      </a:cubicBezTo>
                      <a:cubicBezTo>
                        <a:pt x="550832" y="570818"/>
                        <a:pt x="494568" y="471610"/>
                        <a:pt x="427695" y="381438"/>
                      </a:cubicBezTo>
                      <a:cubicBezTo>
                        <a:pt x="442940" y="377257"/>
                        <a:pt x="456613" y="389893"/>
                        <a:pt x="471622" y="390907"/>
                      </a:cubicBezTo>
                      <a:cubicBezTo>
                        <a:pt x="505962" y="391103"/>
                        <a:pt x="499675" y="347459"/>
                        <a:pt x="479559" y="332191"/>
                      </a:cubicBezTo>
                      <a:cubicBezTo>
                        <a:pt x="459678" y="317528"/>
                        <a:pt x="432646" y="318195"/>
                        <a:pt x="409307" y="320561"/>
                      </a:cubicBezTo>
                      <a:cubicBezTo>
                        <a:pt x="472958" y="282425"/>
                        <a:pt x="405221" y="218389"/>
                        <a:pt x="358073" y="205235"/>
                      </a:cubicBezTo>
                      <a:cubicBezTo>
                        <a:pt x="337406" y="197314"/>
                        <a:pt x="315088" y="198053"/>
                        <a:pt x="293557" y="194642"/>
                      </a:cubicBezTo>
                      <a:cubicBezTo>
                        <a:pt x="274305" y="190485"/>
                        <a:pt x="258588" y="177590"/>
                        <a:pt x="239650" y="172459"/>
                      </a:cubicBezTo>
                      <a:cubicBezTo>
                        <a:pt x="201696" y="162911"/>
                        <a:pt x="184329" y="170455"/>
                        <a:pt x="154626" y="193173"/>
                      </a:cubicBezTo>
                      <a:cubicBezTo>
                        <a:pt x="143781" y="199656"/>
                        <a:pt x="133408" y="201188"/>
                        <a:pt x="120993" y="201109"/>
                      </a:cubicBezTo>
                      <a:cubicBezTo>
                        <a:pt x="28345" y="201086"/>
                        <a:pt x="75415" y="256179"/>
                        <a:pt x="59149" y="291415"/>
                      </a:cubicBezTo>
                      <a:cubicBezTo>
                        <a:pt x="56870" y="295847"/>
                        <a:pt x="58599" y="302841"/>
                        <a:pt x="64257" y="303854"/>
                      </a:cubicBezTo>
                      <a:cubicBezTo>
                        <a:pt x="89324" y="308726"/>
                        <a:pt x="114863" y="300397"/>
                        <a:pt x="139931" y="305182"/>
                      </a:cubicBezTo>
                      <a:cubicBezTo>
                        <a:pt x="147081" y="306809"/>
                        <a:pt x="153525" y="310408"/>
                        <a:pt x="159890" y="313960"/>
                      </a:cubicBezTo>
                      <a:cubicBezTo>
                        <a:pt x="180007" y="326855"/>
                        <a:pt x="199495" y="333432"/>
                        <a:pt x="223305" y="326981"/>
                      </a:cubicBezTo>
                      <a:cubicBezTo>
                        <a:pt x="238157" y="323453"/>
                        <a:pt x="254109" y="316860"/>
                        <a:pt x="269669" y="318832"/>
                      </a:cubicBezTo>
                      <a:cubicBezTo>
                        <a:pt x="274697" y="319468"/>
                        <a:pt x="278862" y="321535"/>
                        <a:pt x="278391" y="326871"/>
                      </a:cubicBezTo>
                      <a:cubicBezTo>
                        <a:pt x="271947" y="345683"/>
                        <a:pt x="233207" y="361195"/>
                        <a:pt x="218040" y="375230"/>
                      </a:cubicBezTo>
                      <a:cubicBezTo>
                        <a:pt x="201302" y="398466"/>
                        <a:pt x="268254" y="401900"/>
                        <a:pt x="280827" y="400556"/>
                      </a:cubicBezTo>
                      <a:cubicBezTo>
                        <a:pt x="309745" y="400949"/>
                        <a:pt x="322239" y="384416"/>
                        <a:pt x="343692" y="369470"/>
                      </a:cubicBezTo>
                      <a:cubicBezTo>
                        <a:pt x="347935" y="366829"/>
                        <a:pt x="351864" y="363168"/>
                        <a:pt x="355164" y="366366"/>
                      </a:cubicBezTo>
                      <a:cubicBezTo>
                        <a:pt x="367502" y="381611"/>
                        <a:pt x="386754" y="399299"/>
                        <a:pt x="407657" y="389453"/>
                      </a:cubicBezTo>
                      <a:cubicBezTo>
                        <a:pt x="478773" y="486446"/>
                        <a:pt x="538731" y="593489"/>
                        <a:pt x="565369" y="711722"/>
                      </a:cubicBezTo>
                      <a:cubicBezTo>
                        <a:pt x="550910" y="685979"/>
                        <a:pt x="517356" y="662020"/>
                        <a:pt x="495825" y="694647"/>
                      </a:cubicBezTo>
                      <a:cubicBezTo>
                        <a:pt x="506433" y="663945"/>
                        <a:pt x="469264" y="646508"/>
                        <a:pt x="447341" y="634516"/>
                      </a:cubicBezTo>
                      <a:cubicBezTo>
                        <a:pt x="436339" y="629118"/>
                        <a:pt x="424867" y="624104"/>
                        <a:pt x="412607" y="622698"/>
                      </a:cubicBezTo>
                      <a:cubicBezTo>
                        <a:pt x="404592" y="622509"/>
                        <a:pt x="403334" y="632371"/>
                        <a:pt x="403334" y="638430"/>
                      </a:cubicBezTo>
                      <a:cubicBezTo>
                        <a:pt x="395791" y="630831"/>
                        <a:pt x="383846" y="628992"/>
                        <a:pt x="373395" y="628198"/>
                      </a:cubicBezTo>
                      <a:cubicBezTo>
                        <a:pt x="363180" y="627421"/>
                        <a:pt x="353122" y="631617"/>
                        <a:pt x="342985" y="628843"/>
                      </a:cubicBezTo>
                      <a:cubicBezTo>
                        <a:pt x="334498" y="626540"/>
                        <a:pt x="327268" y="621873"/>
                        <a:pt x="318153" y="623507"/>
                      </a:cubicBezTo>
                      <a:cubicBezTo>
                        <a:pt x="311631" y="624678"/>
                        <a:pt x="304637" y="627947"/>
                        <a:pt x="302594" y="634744"/>
                      </a:cubicBezTo>
                      <a:cubicBezTo>
                        <a:pt x="298115" y="651191"/>
                        <a:pt x="327032" y="672031"/>
                        <a:pt x="328605" y="694293"/>
                      </a:cubicBezTo>
                      <a:cubicBezTo>
                        <a:pt x="328605" y="694647"/>
                        <a:pt x="328211" y="694906"/>
                        <a:pt x="327897" y="694733"/>
                      </a:cubicBezTo>
                      <a:cubicBezTo>
                        <a:pt x="316424" y="688321"/>
                        <a:pt x="316739" y="663866"/>
                        <a:pt x="297564" y="657643"/>
                      </a:cubicBezTo>
                      <a:cubicBezTo>
                        <a:pt x="279569" y="651168"/>
                        <a:pt x="261103" y="661981"/>
                        <a:pt x="243264" y="663725"/>
                      </a:cubicBezTo>
                      <a:cubicBezTo>
                        <a:pt x="223148" y="665705"/>
                        <a:pt x="203346" y="657061"/>
                        <a:pt x="183464" y="664071"/>
                      </a:cubicBezTo>
                      <a:cubicBezTo>
                        <a:pt x="176470" y="666444"/>
                        <a:pt x="176392" y="674593"/>
                        <a:pt x="181657" y="678852"/>
                      </a:cubicBezTo>
                      <a:cubicBezTo>
                        <a:pt x="163898" y="677665"/>
                        <a:pt x="147632" y="686223"/>
                        <a:pt x="130894" y="692800"/>
                      </a:cubicBezTo>
                      <a:cubicBezTo>
                        <a:pt x="119892" y="698348"/>
                        <a:pt x="97418" y="699582"/>
                        <a:pt x="90739" y="708744"/>
                      </a:cubicBezTo>
                      <a:cubicBezTo>
                        <a:pt x="84767" y="717710"/>
                        <a:pt x="91446" y="723620"/>
                        <a:pt x="99697" y="727871"/>
                      </a:cubicBezTo>
                      <a:cubicBezTo>
                        <a:pt x="54669" y="731438"/>
                        <a:pt x="35575" y="748546"/>
                        <a:pt x="2492" y="776741"/>
                      </a:cubicBezTo>
                      <a:cubicBezTo>
                        <a:pt x="-2301" y="780843"/>
                        <a:pt x="292" y="789644"/>
                        <a:pt x="6264" y="790964"/>
                      </a:cubicBezTo>
                      <a:close/>
                      <a:moveTo>
                        <a:pt x="370880" y="356755"/>
                      </a:moveTo>
                      <a:cubicBezTo>
                        <a:pt x="363966" y="348323"/>
                        <a:pt x="355872" y="344025"/>
                        <a:pt x="345028" y="348033"/>
                      </a:cubicBezTo>
                      <a:cubicBezTo>
                        <a:pt x="331512" y="352983"/>
                        <a:pt x="320981" y="363333"/>
                        <a:pt x="310059" y="372141"/>
                      </a:cubicBezTo>
                      <a:cubicBezTo>
                        <a:pt x="294107" y="385838"/>
                        <a:pt x="263146" y="382679"/>
                        <a:pt x="243500" y="379167"/>
                      </a:cubicBezTo>
                      <a:cubicBezTo>
                        <a:pt x="258431" y="368998"/>
                        <a:pt x="275090" y="360472"/>
                        <a:pt x="287192" y="346626"/>
                      </a:cubicBezTo>
                      <a:cubicBezTo>
                        <a:pt x="300708" y="333252"/>
                        <a:pt x="298979" y="309174"/>
                        <a:pt x="279491" y="302872"/>
                      </a:cubicBezTo>
                      <a:cubicBezTo>
                        <a:pt x="262281" y="297120"/>
                        <a:pt x="242008" y="304012"/>
                        <a:pt x="225349" y="308483"/>
                      </a:cubicBezTo>
                      <a:cubicBezTo>
                        <a:pt x="215369" y="311147"/>
                        <a:pt x="205074" y="313347"/>
                        <a:pt x="194780" y="311107"/>
                      </a:cubicBezTo>
                      <a:cubicBezTo>
                        <a:pt x="183151" y="308577"/>
                        <a:pt x="173249" y="300986"/>
                        <a:pt x="162797" y="295548"/>
                      </a:cubicBezTo>
                      <a:cubicBezTo>
                        <a:pt x="136473" y="280476"/>
                        <a:pt x="106377" y="288578"/>
                        <a:pt x="77694" y="288295"/>
                      </a:cubicBezTo>
                      <a:cubicBezTo>
                        <a:pt x="80130" y="277663"/>
                        <a:pt x="79344" y="266835"/>
                        <a:pt x="77773" y="255590"/>
                      </a:cubicBezTo>
                      <a:cubicBezTo>
                        <a:pt x="76437" y="246034"/>
                        <a:pt x="72350" y="231332"/>
                        <a:pt x="81230" y="224126"/>
                      </a:cubicBezTo>
                      <a:cubicBezTo>
                        <a:pt x="95925" y="212221"/>
                        <a:pt x="119107" y="219317"/>
                        <a:pt x="136158" y="217690"/>
                      </a:cubicBezTo>
                      <a:cubicBezTo>
                        <a:pt x="154547" y="215922"/>
                        <a:pt x="167827" y="205086"/>
                        <a:pt x="182836" y="195459"/>
                      </a:cubicBezTo>
                      <a:cubicBezTo>
                        <a:pt x="199102" y="184977"/>
                        <a:pt x="220241" y="186092"/>
                        <a:pt x="238157" y="191829"/>
                      </a:cubicBezTo>
                      <a:cubicBezTo>
                        <a:pt x="254973" y="197212"/>
                        <a:pt x="269354" y="208362"/>
                        <a:pt x="286641" y="212504"/>
                      </a:cubicBezTo>
                      <a:cubicBezTo>
                        <a:pt x="304794" y="216810"/>
                        <a:pt x="323497" y="215427"/>
                        <a:pt x="341570" y="220032"/>
                      </a:cubicBezTo>
                      <a:cubicBezTo>
                        <a:pt x="367973" y="225446"/>
                        <a:pt x="426517" y="257122"/>
                        <a:pt x="415279" y="290024"/>
                      </a:cubicBezTo>
                      <a:cubicBezTo>
                        <a:pt x="409385" y="303391"/>
                        <a:pt x="391391" y="310204"/>
                        <a:pt x="378817" y="315304"/>
                      </a:cubicBezTo>
                      <a:cubicBezTo>
                        <a:pt x="367423" y="320278"/>
                        <a:pt x="374024" y="338249"/>
                        <a:pt x="385183" y="331869"/>
                      </a:cubicBezTo>
                      <a:cubicBezTo>
                        <a:pt x="392413" y="335892"/>
                        <a:pt x="401763" y="336049"/>
                        <a:pt x="409936" y="335185"/>
                      </a:cubicBezTo>
                      <a:cubicBezTo>
                        <a:pt x="431310" y="335185"/>
                        <a:pt x="460228" y="332026"/>
                        <a:pt x="474058" y="351860"/>
                      </a:cubicBezTo>
                      <a:cubicBezTo>
                        <a:pt x="477280" y="357077"/>
                        <a:pt x="484823" y="373910"/>
                        <a:pt x="473193" y="374145"/>
                      </a:cubicBezTo>
                      <a:cubicBezTo>
                        <a:pt x="460778" y="373029"/>
                        <a:pt x="449776" y="363930"/>
                        <a:pt x="437125" y="363230"/>
                      </a:cubicBezTo>
                      <a:cubicBezTo>
                        <a:pt x="405692" y="361124"/>
                        <a:pt x="397755" y="392478"/>
                        <a:pt x="370880" y="356755"/>
                      </a:cubicBezTo>
                      <a:close/>
                      <a:moveTo>
                        <a:pt x="492917" y="171146"/>
                      </a:moveTo>
                      <a:cubicBezTo>
                        <a:pt x="456220" y="162864"/>
                        <a:pt x="419287" y="168962"/>
                        <a:pt x="382275" y="171013"/>
                      </a:cubicBezTo>
                      <a:cubicBezTo>
                        <a:pt x="378738" y="171217"/>
                        <a:pt x="355793" y="170533"/>
                        <a:pt x="365301" y="162487"/>
                      </a:cubicBezTo>
                      <a:cubicBezTo>
                        <a:pt x="373002" y="155941"/>
                        <a:pt x="384004" y="154817"/>
                        <a:pt x="391626" y="147878"/>
                      </a:cubicBezTo>
                      <a:cubicBezTo>
                        <a:pt x="393984" y="145662"/>
                        <a:pt x="394848" y="140900"/>
                        <a:pt x="392805" y="138174"/>
                      </a:cubicBezTo>
                      <a:cubicBezTo>
                        <a:pt x="377561" y="117177"/>
                        <a:pt x="356422" y="126685"/>
                        <a:pt x="336227" y="133608"/>
                      </a:cubicBezTo>
                      <a:cubicBezTo>
                        <a:pt x="315796" y="141545"/>
                        <a:pt x="293478" y="145537"/>
                        <a:pt x="271947" y="139824"/>
                      </a:cubicBezTo>
                      <a:cubicBezTo>
                        <a:pt x="266211" y="138653"/>
                        <a:pt x="242558" y="133349"/>
                        <a:pt x="243658" y="127337"/>
                      </a:cubicBezTo>
                      <a:cubicBezTo>
                        <a:pt x="244837" y="120383"/>
                        <a:pt x="267782" y="120186"/>
                        <a:pt x="273990" y="118670"/>
                      </a:cubicBezTo>
                      <a:cubicBezTo>
                        <a:pt x="287427" y="115369"/>
                        <a:pt x="295993" y="105782"/>
                        <a:pt x="291985" y="91496"/>
                      </a:cubicBezTo>
                      <a:cubicBezTo>
                        <a:pt x="291043" y="88070"/>
                        <a:pt x="287742" y="85485"/>
                        <a:pt x="284127" y="85509"/>
                      </a:cubicBezTo>
                      <a:cubicBezTo>
                        <a:pt x="263224" y="85674"/>
                        <a:pt x="242558" y="88157"/>
                        <a:pt x="221891" y="90978"/>
                      </a:cubicBezTo>
                      <a:cubicBezTo>
                        <a:pt x="202088" y="93359"/>
                        <a:pt x="180714" y="94592"/>
                        <a:pt x="161776" y="87638"/>
                      </a:cubicBezTo>
                      <a:cubicBezTo>
                        <a:pt x="161619" y="87591"/>
                        <a:pt x="161541" y="87418"/>
                        <a:pt x="161697" y="87308"/>
                      </a:cubicBezTo>
                      <a:cubicBezTo>
                        <a:pt x="163191" y="85611"/>
                        <a:pt x="164527" y="83803"/>
                        <a:pt x="166177" y="82177"/>
                      </a:cubicBezTo>
                      <a:cubicBezTo>
                        <a:pt x="169870" y="78578"/>
                        <a:pt x="169084" y="71922"/>
                        <a:pt x="164527" y="69399"/>
                      </a:cubicBezTo>
                      <a:cubicBezTo>
                        <a:pt x="146217" y="59199"/>
                        <a:pt x="124450" y="57769"/>
                        <a:pt x="105669" y="49526"/>
                      </a:cubicBezTo>
                      <a:cubicBezTo>
                        <a:pt x="158476" y="38941"/>
                        <a:pt x="203031" y="78004"/>
                        <a:pt x="238157" y="61580"/>
                      </a:cubicBezTo>
                      <a:cubicBezTo>
                        <a:pt x="250888" y="51436"/>
                        <a:pt x="230928" y="42941"/>
                        <a:pt x="224406" y="34902"/>
                      </a:cubicBezTo>
                      <a:cubicBezTo>
                        <a:pt x="238157" y="35240"/>
                        <a:pt x="284677" y="19492"/>
                        <a:pt x="290413" y="32199"/>
                      </a:cubicBezTo>
                      <a:cubicBezTo>
                        <a:pt x="292221" y="36277"/>
                        <a:pt x="291435" y="41369"/>
                        <a:pt x="292614" y="45644"/>
                      </a:cubicBezTo>
                      <a:cubicBezTo>
                        <a:pt x="295679" y="56473"/>
                        <a:pt x="308802" y="66122"/>
                        <a:pt x="319960" y="60378"/>
                      </a:cubicBezTo>
                      <a:cubicBezTo>
                        <a:pt x="334026" y="52080"/>
                        <a:pt x="328447" y="32199"/>
                        <a:pt x="330725" y="18887"/>
                      </a:cubicBezTo>
                      <a:cubicBezTo>
                        <a:pt x="354850" y="31280"/>
                        <a:pt x="356736" y="37150"/>
                        <a:pt x="383611" y="24247"/>
                      </a:cubicBezTo>
                      <a:cubicBezTo>
                        <a:pt x="387147" y="22887"/>
                        <a:pt x="394533" y="20459"/>
                        <a:pt x="397285" y="24592"/>
                      </a:cubicBezTo>
                      <a:cubicBezTo>
                        <a:pt x="389661" y="39201"/>
                        <a:pt x="369781" y="52952"/>
                        <a:pt x="379917" y="71435"/>
                      </a:cubicBezTo>
                      <a:cubicBezTo>
                        <a:pt x="385497" y="81462"/>
                        <a:pt x="396263" y="82617"/>
                        <a:pt x="405143" y="76275"/>
                      </a:cubicBezTo>
                      <a:cubicBezTo>
                        <a:pt x="423058" y="63514"/>
                        <a:pt x="428245" y="39043"/>
                        <a:pt x="448519" y="29268"/>
                      </a:cubicBezTo>
                      <a:cubicBezTo>
                        <a:pt x="455748" y="25795"/>
                        <a:pt x="463843" y="25166"/>
                        <a:pt x="470364" y="30470"/>
                      </a:cubicBezTo>
                      <a:cubicBezTo>
                        <a:pt x="486788" y="43035"/>
                        <a:pt x="454256" y="57117"/>
                        <a:pt x="448284" y="67356"/>
                      </a:cubicBezTo>
                      <a:cubicBezTo>
                        <a:pt x="440661" y="77305"/>
                        <a:pt x="435789" y="94624"/>
                        <a:pt x="440583" y="106733"/>
                      </a:cubicBezTo>
                      <a:cubicBezTo>
                        <a:pt x="446319" y="121208"/>
                        <a:pt x="462035" y="118662"/>
                        <a:pt x="472408" y="111087"/>
                      </a:cubicBezTo>
                      <a:cubicBezTo>
                        <a:pt x="497397" y="96840"/>
                        <a:pt x="497947" y="39664"/>
                        <a:pt x="525686" y="41330"/>
                      </a:cubicBezTo>
                      <a:cubicBezTo>
                        <a:pt x="535666" y="42674"/>
                        <a:pt x="549182" y="58909"/>
                        <a:pt x="541324" y="68056"/>
                      </a:cubicBezTo>
                      <a:cubicBezTo>
                        <a:pt x="535037" y="77815"/>
                        <a:pt x="500697" y="90970"/>
                        <a:pt x="512720" y="104643"/>
                      </a:cubicBezTo>
                      <a:cubicBezTo>
                        <a:pt x="535194" y="122363"/>
                        <a:pt x="550674" y="104274"/>
                        <a:pt x="572284" y="107291"/>
                      </a:cubicBezTo>
                      <a:cubicBezTo>
                        <a:pt x="587844" y="110984"/>
                        <a:pt x="580221" y="126206"/>
                        <a:pt x="573071" y="135494"/>
                      </a:cubicBezTo>
                      <a:cubicBezTo>
                        <a:pt x="554211" y="160161"/>
                        <a:pt x="522149" y="167123"/>
                        <a:pt x="492917" y="171146"/>
                      </a:cubicBezTo>
                      <a:close/>
                      <a:moveTo>
                        <a:pt x="412214" y="704194"/>
                      </a:moveTo>
                      <a:cubicBezTo>
                        <a:pt x="405928" y="694081"/>
                        <a:pt x="408836" y="681319"/>
                        <a:pt x="410328" y="668794"/>
                      </a:cubicBezTo>
                      <a:cubicBezTo>
                        <a:pt x="410722" y="669980"/>
                        <a:pt x="411115" y="671167"/>
                        <a:pt x="411429" y="672330"/>
                      </a:cubicBezTo>
                      <a:cubicBezTo>
                        <a:pt x="414808" y="682836"/>
                        <a:pt x="419523" y="695920"/>
                        <a:pt x="412214" y="704194"/>
                      </a:cubicBezTo>
                      <a:close/>
                      <a:moveTo>
                        <a:pt x="493075" y="1187768"/>
                      </a:moveTo>
                      <a:cubicBezTo>
                        <a:pt x="574721" y="1227844"/>
                        <a:pt x="702494" y="1217118"/>
                        <a:pt x="784532" y="1181850"/>
                      </a:cubicBezTo>
                      <a:cubicBezTo>
                        <a:pt x="778246" y="1212112"/>
                        <a:pt x="773767" y="1242892"/>
                        <a:pt x="769680" y="1273634"/>
                      </a:cubicBezTo>
                      <a:cubicBezTo>
                        <a:pt x="683634" y="1311730"/>
                        <a:pt x="587451" y="1310488"/>
                        <a:pt x="503762" y="1266600"/>
                      </a:cubicBezTo>
                      <a:cubicBezTo>
                        <a:pt x="502740" y="1257807"/>
                        <a:pt x="501640" y="1248990"/>
                        <a:pt x="500539" y="1240166"/>
                      </a:cubicBezTo>
                      <a:cubicBezTo>
                        <a:pt x="508476" y="1250672"/>
                        <a:pt x="527572" y="1245163"/>
                        <a:pt x="527257" y="1231514"/>
                      </a:cubicBezTo>
                      <a:cubicBezTo>
                        <a:pt x="527729" y="1216112"/>
                        <a:pt x="504391" y="1212057"/>
                        <a:pt x="498732" y="1225990"/>
                      </a:cubicBezTo>
                      <a:cubicBezTo>
                        <a:pt x="497082" y="1213212"/>
                        <a:pt x="495196" y="1200451"/>
                        <a:pt x="493075" y="1187768"/>
                      </a:cubicBezTo>
                      <a:close/>
                      <a:moveTo>
                        <a:pt x="534644" y="1181340"/>
                      </a:moveTo>
                      <a:cubicBezTo>
                        <a:pt x="554054" y="1174432"/>
                        <a:pt x="573778" y="1168728"/>
                        <a:pt x="594130" y="1166001"/>
                      </a:cubicBezTo>
                      <a:cubicBezTo>
                        <a:pt x="594366" y="1174338"/>
                        <a:pt x="594523" y="1182668"/>
                        <a:pt x="594681" y="1190974"/>
                      </a:cubicBezTo>
                      <a:cubicBezTo>
                        <a:pt x="593266" y="1190888"/>
                        <a:pt x="591852" y="1190809"/>
                        <a:pt x="590437" y="1190707"/>
                      </a:cubicBezTo>
                      <a:cubicBezTo>
                        <a:pt x="571577" y="1189347"/>
                        <a:pt x="552796" y="1186487"/>
                        <a:pt x="534644" y="1181340"/>
                      </a:cubicBezTo>
                      <a:close/>
                      <a:moveTo>
                        <a:pt x="613618" y="1163510"/>
                      </a:moveTo>
                      <a:cubicBezTo>
                        <a:pt x="630356" y="1161427"/>
                        <a:pt x="647408" y="1160759"/>
                        <a:pt x="664382" y="1161074"/>
                      </a:cubicBezTo>
                      <a:cubicBezTo>
                        <a:pt x="662024" y="1181183"/>
                        <a:pt x="682691" y="1179745"/>
                        <a:pt x="685913" y="1161954"/>
                      </a:cubicBezTo>
                      <a:cubicBezTo>
                        <a:pt x="707444" y="1163038"/>
                        <a:pt x="728425" y="1168060"/>
                        <a:pt x="749092" y="1174032"/>
                      </a:cubicBezTo>
                      <a:cubicBezTo>
                        <a:pt x="705401" y="1186393"/>
                        <a:pt x="659589" y="1192530"/>
                        <a:pt x="614090" y="1191744"/>
                      </a:cubicBezTo>
                      <a:cubicBezTo>
                        <a:pt x="613854" y="1182330"/>
                        <a:pt x="613697" y="1172916"/>
                        <a:pt x="613618" y="1163510"/>
                      </a:cubicBezTo>
                      <a:close/>
                      <a:moveTo>
                        <a:pt x="613539" y="1157530"/>
                      </a:moveTo>
                      <a:cubicBezTo>
                        <a:pt x="613383" y="1147676"/>
                        <a:pt x="613304" y="1137821"/>
                        <a:pt x="613226" y="1127967"/>
                      </a:cubicBezTo>
                      <a:cubicBezTo>
                        <a:pt x="632399" y="1126718"/>
                        <a:pt x="651731" y="1127032"/>
                        <a:pt x="670825" y="1128808"/>
                      </a:cubicBezTo>
                      <a:cubicBezTo>
                        <a:pt x="669646" y="1136219"/>
                        <a:pt x="668782" y="1143362"/>
                        <a:pt x="666660" y="1150654"/>
                      </a:cubicBezTo>
                      <a:cubicBezTo>
                        <a:pt x="659902" y="1150827"/>
                        <a:pt x="653223" y="1151306"/>
                        <a:pt x="646623" y="1152123"/>
                      </a:cubicBezTo>
                      <a:cubicBezTo>
                        <a:pt x="635542" y="1153498"/>
                        <a:pt x="624462" y="1155384"/>
                        <a:pt x="613539" y="1157530"/>
                      </a:cubicBezTo>
                      <a:close/>
                      <a:moveTo>
                        <a:pt x="605525" y="813548"/>
                      </a:moveTo>
                      <a:cubicBezTo>
                        <a:pt x="616683" y="835606"/>
                        <a:pt x="628706" y="856571"/>
                        <a:pt x="641043" y="877773"/>
                      </a:cubicBezTo>
                      <a:cubicBezTo>
                        <a:pt x="629728" y="888742"/>
                        <a:pt x="622498" y="905425"/>
                        <a:pt x="617233" y="920568"/>
                      </a:cubicBezTo>
                      <a:cubicBezTo>
                        <a:pt x="616604" y="910132"/>
                        <a:pt x="615661" y="899712"/>
                        <a:pt x="614718" y="889300"/>
                      </a:cubicBezTo>
                      <a:cubicBezTo>
                        <a:pt x="612283" y="863989"/>
                        <a:pt x="609218" y="838733"/>
                        <a:pt x="605525" y="813548"/>
                      </a:cubicBezTo>
                      <a:close/>
                      <a:moveTo>
                        <a:pt x="769131" y="571534"/>
                      </a:moveTo>
                      <a:cubicBezTo>
                        <a:pt x="774239" y="579407"/>
                        <a:pt x="780132" y="586857"/>
                        <a:pt x="788776" y="590558"/>
                      </a:cubicBezTo>
                      <a:cubicBezTo>
                        <a:pt x="787047" y="594314"/>
                        <a:pt x="785396" y="598165"/>
                        <a:pt x="784061" y="602007"/>
                      </a:cubicBezTo>
                      <a:cubicBezTo>
                        <a:pt x="771095" y="603343"/>
                        <a:pt x="757501" y="609708"/>
                        <a:pt x="750586" y="620592"/>
                      </a:cubicBezTo>
                      <a:cubicBezTo>
                        <a:pt x="756400" y="603217"/>
                        <a:pt x="762058" y="589104"/>
                        <a:pt x="769131" y="571534"/>
                      </a:cubicBezTo>
                      <a:close/>
                      <a:moveTo>
                        <a:pt x="896982" y="562387"/>
                      </a:moveTo>
                      <a:cubicBezTo>
                        <a:pt x="891638" y="557295"/>
                        <a:pt x="882680" y="555047"/>
                        <a:pt x="875765" y="554026"/>
                      </a:cubicBezTo>
                      <a:cubicBezTo>
                        <a:pt x="842368" y="548132"/>
                        <a:pt x="811407" y="548706"/>
                        <a:pt x="793412" y="581781"/>
                      </a:cubicBezTo>
                      <a:cubicBezTo>
                        <a:pt x="779503" y="574535"/>
                        <a:pt x="777303" y="561530"/>
                        <a:pt x="771410" y="547998"/>
                      </a:cubicBezTo>
                      <a:cubicBezTo>
                        <a:pt x="773296" y="542741"/>
                        <a:pt x="766302" y="538828"/>
                        <a:pt x="762530" y="543016"/>
                      </a:cubicBezTo>
                      <a:cubicBezTo>
                        <a:pt x="748542" y="560854"/>
                        <a:pt x="713888" y="561514"/>
                        <a:pt x="694636" y="551495"/>
                      </a:cubicBezTo>
                      <a:cubicBezTo>
                        <a:pt x="653145" y="528903"/>
                        <a:pt x="662889" y="472270"/>
                        <a:pt x="675148" y="434362"/>
                      </a:cubicBezTo>
                      <a:cubicBezTo>
                        <a:pt x="679784" y="416988"/>
                        <a:pt x="681591" y="407299"/>
                        <a:pt x="702572" y="413381"/>
                      </a:cubicBezTo>
                      <a:cubicBezTo>
                        <a:pt x="716795" y="416839"/>
                        <a:pt x="743985" y="431690"/>
                        <a:pt x="754672" y="414402"/>
                      </a:cubicBezTo>
                      <a:cubicBezTo>
                        <a:pt x="765280" y="397115"/>
                        <a:pt x="746106" y="375245"/>
                        <a:pt x="737070" y="361784"/>
                      </a:cubicBezTo>
                      <a:cubicBezTo>
                        <a:pt x="733376" y="355891"/>
                        <a:pt x="728740" y="350359"/>
                        <a:pt x="727718" y="343192"/>
                      </a:cubicBezTo>
                      <a:cubicBezTo>
                        <a:pt x="734869" y="339514"/>
                        <a:pt x="743513" y="339640"/>
                        <a:pt x="751528" y="339263"/>
                      </a:cubicBezTo>
                      <a:cubicBezTo>
                        <a:pt x="766459" y="338524"/>
                        <a:pt x="781546" y="338296"/>
                        <a:pt x="796555" y="339177"/>
                      </a:cubicBezTo>
                      <a:cubicBezTo>
                        <a:pt x="807636" y="339821"/>
                        <a:pt x="825395" y="340198"/>
                        <a:pt x="833724" y="348724"/>
                      </a:cubicBezTo>
                      <a:cubicBezTo>
                        <a:pt x="836239" y="351270"/>
                        <a:pt x="835846" y="351915"/>
                        <a:pt x="834667" y="355058"/>
                      </a:cubicBezTo>
                      <a:cubicBezTo>
                        <a:pt x="826809" y="371340"/>
                        <a:pt x="811643" y="384133"/>
                        <a:pt x="808421" y="402639"/>
                      </a:cubicBezTo>
                      <a:cubicBezTo>
                        <a:pt x="807006" y="410426"/>
                        <a:pt x="812979" y="416721"/>
                        <a:pt x="820837" y="415086"/>
                      </a:cubicBezTo>
                      <a:cubicBezTo>
                        <a:pt x="834982" y="412179"/>
                        <a:pt x="848655" y="407692"/>
                        <a:pt x="861621" y="401382"/>
                      </a:cubicBezTo>
                      <a:cubicBezTo>
                        <a:pt x="872780" y="395967"/>
                        <a:pt x="881659" y="387944"/>
                        <a:pt x="892189" y="381697"/>
                      </a:cubicBezTo>
                      <a:cubicBezTo>
                        <a:pt x="896668" y="379057"/>
                        <a:pt x="899575" y="377163"/>
                        <a:pt x="902090" y="381241"/>
                      </a:cubicBezTo>
                      <a:cubicBezTo>
                        <a:pt x="904369" y="386003"/>
                        <a:pt x="906177" y="391638"/>
                        <a:pt x="904683" y="395512"/>
                      </a:cubicBezTo>
                      <a:cubicBezTo>
                        <a:pt x="904605" y="395582"/>
                        <a:pt x="904134" y="396549"/>
                        <a:pt x="903426" y="397366"/>
                      </a:cubicBezTo>
                      <a:cubicBezTo>
                        <a:pt x="902640" y="398270"/>
                        <a:pt x="901540" y="399032"/>
                        <a:pt x="901461" y="399103"/>
                      </a:cubicBezTo>
                      <a:cubicBezTo>
                        <a:pt x="874351" y="416524"/>
                        <a:pt x="823352" y="413318"/>
                        <a:pt x="816201" y="452726"/>
                      </a:cubicBezTo>
                      <a:cubicBezTo>
                        <a:pt x="815100" y="460608"/>
                        <a:pt x="820444" y="466848"/>
                        <a:pt x="828695" y="465252"/>
                      </a:cubicBezTo>
                      <a:cubicBezTo>
                        <a:pt x="854155" y="460341"/>
                        <a:pt x="881109" y="461323"/>
                        <a:pt x="906019" y="453591"/>
                      </a:cubicBezTo>
                      <a:cubicBezTo>
                        <a:pt x="913563" y="451241"/>
                        <a:pt x="920714" y="447650"/>
                        <a:pt x="928258" y="445363"/>
                      </a:cubicBezTo>
                      <a:cubicBezTo>
                        <a:pt x="935645" y="443132"/>
                        <a:pt x="940438" y="442236"/>
                        <a:pt x="941538" y="451658"/>
                      </a:cubicBezTo>
                      <a:cubicBezTo>
                        <a:pt x="942245" y="457960"/>
                        <a:pt x="937923" y="463854"/>
                        <a:pt x="936744" y="469849"/>
                      </a:cubicBezTo>
                      <a:cubicBezTo>
                        <a:pt x="932580" y="487813"/>
                        <a:pt x="957568" y="505863"/>
                        <a:pt x="944759" y="519764"/>
                      </a:cubicBezTo>
                      <a:cubicBezTo>
                        <a:pt x="931480" y="536368"/>
                        <a:pt x="912777" y="548258"/>
                        <a:pt x="896982" y="562387"/>
                      </a:cubicBezTo>
                      <a:close/>
                      <a:moveTo>
                        <a:pt x="917964" y="564131"/>
                      </a:moveTo>
                      <a:cubicBezTo>
                        <a:pt x="918435" y="563825"/>
                        <a:pt x="918907" y="564461"/>
                        <a:pt x="918514" y="564862"/>
                      </a:cubicBezTo>
                      <a:cubicBezTo>
                        <a:pt x="911284" y="572021"/>
                        <a:pt x="905390" y="580233"/>
                        <a:pt x="897847" y="587313"/>
                      </a:cubicBezTo>
                      <a:cubicBezTo>
                        <a:pt x="897375" y="587690"/>
                        <a:pt x="896825" y="587203"/>
                        <a:pt x="897061" y="586731"/>
                      </a:cubicBezTo>
                      <a:cubicBezTo>
                        <a:pt x="899575" y="582598"/>
                        <a:pt x="902404" y="578457"/>
                        <a:pt x="902797" y="573420"/>
                      </a:cubicBezTo>
                      <a:cubicBezTo>
                        <a:pt x="907905" y="570371"/>
                        <a:pt x="913013" y="567306"/>
                        <a:pt x="917964" y="564131"/>
                      </a:cubicBezTo>
                      <a:close/>
                      <a:moveTo>
                        <a:pt x="967942" y="811819"/>
                      </a:moveTo>
                      <a:cubicBezTo>
                        <a:pt x="967706" y="812197"/>
                        <a:pt x="966291" y="813784"/>
                        <a:pt x="965820" y="813697"/>
                      </a:cubicBezTo>
                      <a:cubicBezTo>
                        <a:pt x="962362" y="813100"/>
                        <a:pt x="959297" y="811041"/>
                        <a:pt x="956154" y="808810"/>
                      </a:cubicBezTo>
                      <a:cubicBezTo>
                        <a:pt x="909477" y="776473"/>
                        <a:pt x="917020" y="739273"/>
                        <a:pt x="925822" y="690364"/>
                      </a:cubicBezTo>
                      <a:cubicBezTo>
                        <a:pt x="926293" y="686608"/>
                        <a:pt x="922600" y="682569"/>
                        <a:pt x="919221" y="681728"/>
                      </a:cubicBezTo>
                      <a:cubicBezTo>
                        <a:pt x="905626" y="678388"/>
                        <a:pt x="893446" y="681854"/>
                        <a:pt x="885117" y="693287"/>
                      </a:cubicBezTo>
                      <a:cubicBezTo>
                        <a:pt x="878044" y="702953"/>
                        <a:pt x="875844" y="715298"/>
                        <a:pt x="869794" y="724146"/>
                      </a:cubicBezTo>
                      <a:cubicBezTo>
                        <a:pt x="869636" y="724413"/>
                        <a:pt x="868300" y="725569"/>
                        <a:pt x="867121" y="725105"/>
                      </a:cubicBezTo>
                      <a:cubicBezTo>
                        <a:pt x="857299" y="721129"/>
                        <a:pt x="848891" y="711660"/>
                        <a:pt x="841897" y="703723"/>
                      </a:cubicBezTo>
                      <a:cubicBezTo>
                        <a:pt x="836239" y="697106"/>
                        <a:pt x="828773" y="685586"/>
                        <a:pt x="830424" y="677705"/>
                      </a:cubicBezTo>
                      <a:cubicBezTo>
                        <a:pt x="832860" y="666405"/>
                        <a:pt x="851091" y="652779"/>
                        <a:pt x="844647" y="640441"/>
                      </a:cubicBezTo>
                      <a:cubicBezTo>
                        <a:pt x="828852" y="616702"/>
                        <a:pt x="796870" y="656999"/>
                        <a:pt x="777617" y="659356"/>
                      </a:cubicBezTo>
                      <a:cubicBezTo>
                        <a:pt x="774317" y="660000"/>
                        <a:pt x="771959" y="659765"/>
                        <a:pt x="769916" y="657902"/>
                      </a:cubicBezTo>
                      <a:cubicBezTo>
                        <a:pt x="761272" y="650028"/>
                        <a:pt x="759072" y="632898"/>
                        <a:pt x="768737" y="625212"/>
                      </a:cubicBezTo>
                      <a:cubicBezTo>
                        <a:pt x="779111" y="617016"/>
                        <a:pt x="796241" y="616293"/>
                        <a:pt x="807636" y="622462"/>
                      </a:cubicBezTo>
                      <a:cubicBezTo>
                        <a:pt x="817222" y="627625"/>
                        <a:pt x="825709" y="613072"/>
                        <a:pt x="816122" y="607917"/>
                      </a:cubicBezTo>
                      <a:cubicBezTo>
                        <a:pt x="812979" y="606204"/>
                        <a:pt x="809600" y="604852"/>
                        <a:pt x="806063" y="603830"/>
                      </a:cubicBezTo>
                      <a:cubicBezTo>
                        <a:pt x="817929" y="572037"/>
                        <a:pt x="833567" y="568665"/>
                        <a:pt x="865157" y="571219"/>
                      </a:cubicBezTo>
                      <a:cubicBezTo>
                        <a:pt x="869558" y="571478"/>
                        <a:pt x="880166" y="570040"/>
                        <a:pt x="885824" y="572414"/>
                      </a:cubicBezTo>
                      <a:cubicBezTo>
                        <a:pt x="875765" y="579502"/>
                        <a:pt x="865942" y="612899"/>
                        <a:pt x="883938" y="613826"/>
                      </a:cubicBezTo>
                      <a:cubicBezTo>
                        <a:pt x="909870" y="611814"/>
                        <a:pt x="918750" y="588106"/>
                        <a:pt x="936430" y="573270"/>
                      </a:cubicBezTo>
                      <a:cubicBezTo>
                        <a:pt x="950182" y="561051"/>
                        <a:pt x="965505" y="568453"/>
                        <a:pt x="980514" y="574378"/>
                      </a:cubicBezTo>
                      <a:cubicBezTo>
                        <a:pt x="967863" y="581443"/>
                        <a:pt x="939652" y="600184"/>
                        <a:pt x="938395" y="615185"/>
                      </a:cubicBezTo>
                      <a:cubicBezTo>
                        <a:pt x="937923" y="619837"/>
                        <a:pt x="943031" y="622226"/>
                        <a:pt x="946803" y="621558"/>
                      </a:cubicBezTo>
                      <a:cubicBezTo>
                        <a:pt x="953247" y="620419"/>
                        <a:pt x="956940" y="615531"/>
                        <a:pt x="961419" y="611115"/>
                      </a:cubicBezTo>
                      <a:cubicBezTo>
                        <a:pt x="980750" y="590747"/>
                        <a:pt x="1011161" y="571683"/>
                        <a:pt x="1039608" y="583981"/>
                      </a:cubicBezTo>
                      <a:cubicBezTo>
                        <a:pt x="1048173" y="587957"/>
                        <a:pt x="1055874" y="593623"/>
                        <a:pt x="1064439" y="597583"/>
                      </a:cubicBezTo>
                      <a:cubicBezTo>
                        <a:pt x="1092964" y="611940"/>
                        <a:pt x="1134533" y="609339"/>
                        <a:pt x="1151665" y="640355"/>
                      </a:cubicBezTo>
                      <a:cubicBezTo>
                        <a:pt x="1119210" y="627656"/>
                        <a:pt x="1083377" y="628340"/>
                        <a:pt x="1050766" y="639318"/>
                      </a:cubicBezTo>
                      <a:cubicBezTo>
                        <a:pt x="1028685" y="629817"/>
                        <a:pt x="983814" y="618926"/>
                        <a:pt x="962048" y="631169"/>
                      </a:cubicBezTo>
                      <a:cubicBezTo>
                        <a:pt x="954661" y="635632"/>
                        <a:pt x="948218" y="646948"/>
                        <a:pt x="953326" y="654932"/>
                      </a:cubicBezTo>
                      <a:cubicBezTo>
                        <a:pt x="957647" y="690678"/>
                        <a:pt x="1044165" y="659380"/>
                        <a:pt x="1064989" y="652739"/>
                      </a:cubicBezTo>
                      <a:cubicBezTo>
                        <a:pt x="1123689" y="632599"/>
                        <a:pt x="1187654" y="662428"/>
                        <a:pt x="1220973" y="712469"/>
                      </a:cubicBezTo>
                      <a:cubicBezTo>
                        <a:pt x="1164944" y="687464"/>
                        <a:pt x="1098936" y="695063"/>
                        <a:pt x="1038978" y="692399"/>
                      </a:cubicBezTo>
                      <a:cubicBezTo>
                        <a:pt x="1027506" y="692399"/>
                        <a:pt x="1027506" y="710237"/>
                        <a:pt x="1038978" y="710237"/>
                      </a:cubicBezTo>
                      <a:cubicBezTo>
                        <a:pt x="1072218" y="711298"/>
                        <a:pt x="1105537" y="711337"/>
                        <a:pt x="1138698" y="712878"/>
                      </a:cubicBezTo>
                      <a:cubicBezTo>
                        <a:pt x="1177282" y="715125"/>
                        <a:pt x="1229459" y="720618"/>
                        <a:pt x="1244154" y="762973"/>
                      </a:cubicBezTo>
                      <a:cubicBezTo>
                        <a:pt x="1246905" y="769770"/>
                        <a:pt x="1255941" y="789879"/>
                        <a:pt x="1248162" y="795710"/>
                      </a:cubicBezTo>
                      <a:cubicBezTo>
                        <a:pt x="1225138" y="785314"/>
                        <a:pt x="1209971" y="761983"/>
                        <a:pt x="1185062" y="754754"/>
                      </a:cubicBezTo>
                      <a:cubicBezTo>
                        <a:pt x="1160308" y="747139"/>
                        <a:pt x="1113238" y="746510"/>
                        <a:pt x="1101530" y="774611"/>
                      </a:cubicBezTo>
                      <a:cubicBezTo>
                        <a:pt x="1093357" y="775625"/>
                        <a:pt x="1093042" y="787538"/>
                        <a:pt x="1101608" y="787797"/>
                      </a:cubicBezTo>
                      <a:cubicBezTo>
                        <a:pt x="1159444" y="787349"/>
                        <a:pt x="1228988" y="801321"/>
                        <a:pt x="1215865" y="875329"/>
                      </a:cubicBezTo>
                      <a:cubicBezTo>
                        <a:pt x="1214215" y="890660"/>
                        <a:pt x="1210993" y="905960"/>
                        <a:pt x="1210522" y="921385"/>
                      </a:cubicBezTo>
                      <a:cubicBezTo>
                        <a:pt x="1199284" y="916945"/>
                        <a:pt x="1188597" y="910635"/>
                        <a:pt x="1178460" y="904286"/>
                      </a:cubicBezTo>
                      <a:cubicBezTo>
                        <a:pt x="1110095" y="866111"/>
                        <a:pt x="1125654" y="825005"/>
                        <a:pt x="1080863" y="800519"/>
                      </a:cubicBezTo>
                      <a:cubicBezTo>
                        <a:pt x="1077012" y="798775"/>
                        <a:pt x="1071354" y="799128"/>
                        <a:pt x="1069311" y="803553"/>
                      </a:cubicBezTo>
                      <a:cubicBezTo>
                        <a:pt x="1063103" y="816998"/>
                        <a:pt x="1063496" y="830129"/>
                        <a:pt x="1070961" y="842992"/>
                      </a:cubicBezTo>
                      <a:cubicBezTo>
                        <a:pt x="1075362" y="850521"/>
                        <a:pt x="1081491" y="857161"/>
                        <a:pt x="1085892" y="864689"/>
                      </a:cubicBezTo>
                      <a:cubicBezTo>
                        <a:pt x="1062082" y="856265"/>
                        <a:pt x="1040943" y="834003"/>
                        <a:pt x="1026484" y="814310"/>
                      </a:cubicBezTo>
                      <a:cubicBezTo>
                        <a:pt x="1008254" y="787711"/>
                        <a:pt x="1015012" y="748711"/>
                        <a:pt x="988530" y="726747"/>
                      </a:cubicBezTo>
                      <a:cubicBezTo>
                        <a:pt x="960005" y="708917"/>
                        <a:pt x="976428" y="798075"/>
                        <a:pt x="967942" y="811819"/>
                      </a:cubicBezTo>
                      <a:close/>
                      <a:moveTo>
                        <a:pt x="1027978" y="645856"/>
                      </a:moveTo>
                      <a:cubicBezTo>
                        <a:pt x="1008882" y="650736"/>
                        <a:pt x="988451" y="657116"/>
                        <a:pt x="969119" y="650429"/>
                      </a:cubicBezTo>
                      <a:cubicBezTo>
                        <a:pt x="969434" y="649164"/>
                        <a:pt x="969749" y="648087"/>
                        <a:pt x="970220" y="647380"/>
                      </a:cubicBezTo>
                      <a:cubicBezTo>
                        <a:pt x="983579" y="638893"/>
                        <a:pt x="1012025" y="645706"/>
                        <a:pt x="1027978" y="645856"/>
                      </a:cubicBezTo>
                      <a:close/>
                      <a:moveTo>
                        <a:pt x="856356" y="763075"/>
                      </a:moveTo>
                      <a:cubicBezTo>
                        <a:pt x="855020" y="756262"/>
                        <a:pt x="865629" y="753583"/>
                        <a:pt x="872386" y="751280"/>
                      </a:cubicBezTo>
                      <a:cubicBezTo>
                        <a:pt x="912148" y="755791"/>
                        <a:pt x="867750" y="780418"/>
                        <a:pt x="856356" y="763075"/>
                      </a:cubicBezTo>
                      <a:close/>
                      <a:moveTo>
                        <a:pt x="643243" y="845177"/>
                      </a:moveTo>
                      <a:cubicBezTo>
                        <a:pt x="618098" y="798445"/>
                        <a:pt x="562933" y="707542"/>
                        <a:pt x="629099" y="672157"/>
                      </a:cubicBezTo>
                      <a:cubicBezTo>
                        <a:pt x="662575" y="656865"/>
                        <a:pt x="686306" y="683889"/>
                        <a:pt x="715224" y="695684"/>
                      </a:cubicBezTo>
                      <a:cubicBezTo>
                        <a:pt x="719232" y="697248"/>
                        <a:pt x="725125" y="694655"/>
                        <a:pt x="726932" y="690914"/>
                      </a:cubicBezTo>
                      <a:cubicBezTo>
                        <a:pt x="733062" y="678380"/>
                        <a:pt x="738170" y="665894"/>
                        <a:pt x="747678" y="656488"/>
                      </a:cubicBezTo>
                      <a:cubicBezTo>
                        <a:pt x="752393" y="671214"/>
                        <a:pt x="765987" y="680565"/>
                        <a:pt x="781390" y="677107"/>
                      </a:cubicBezTo>
                      <a:cubicBezTo>
                        <a:pt x="796870" y="673815"/>
                        <a:pt x="809207" y="662523"/>
                        <a:pt x="822409" y="654492"/>
                      </a:cubicBezTo>
                      <a:cubicBezTo>
                        <a:pt x="815100" y="665548"/>
                        <a:pt x="809757" y="677335"/>
                        <a:pt x="814000" y="690726"/>
                      </a:cubicBezTo>
                      <a:cubicBezTo>
                        <a:pt x="820758" y="712501"/>
                        <a:pt x="841111" y="735729"/>
                        <a:pt x="863113" y="742896"/>
                      </a:cubicBezTo>
                      <a:cubicBezTo>
                        <a:pt x="826574" y="755579"/>
                        <a:pt x="852584" y="789455"/>
                        <a:pt x="881502" y="777055"/>
                      </a:cubicBezTo>
                      <a:cubicBezTo>
                        <a:pt x="900597" y="769464"/>
                        <a:pt x="904919" y="750636"/>
                        <a:pt x="881581" y="745520"/>
                      </a:cubicBezTo>
                      <a:cubicBezTo>
                        <a:pt x="881894" y="742841"/>
                        <a:pt x="879773" y="741025"/>
                        <a:pt x="877180" y="741222"/>
                      </a:cubicBezTo>
                      <a:cubicBezTo>
                        <a:pt x="893446" y="733474"/>
                        <a:pt x="890696" y="703063"/>
                        <a:pt x="906569" y="698332"/>
                      </a:cubicBezTo>
                      <a:cubicBezTo>
                        <a:pt x="902325" y="722457"/>
                        <a:pt x="897140" y="747736"/>
                        <a:pt x="904605" y="771436"/>
                      </a:cubicBezTo>
                      <a:cubicBezTo>
                        <a:pt x="912935" y="796488"/>
                        <a:pt x="934466" y="822239"/>
                        <a:pt x="960083" y="830655"/>
                      </a:cubicBezTo>
                      <a:cubicBezTo>
                        <a:pt x="958119" y="844376"/>
                        <a:pt x="956233" y="858292"/>
                        <a:pt x="961969" y="871345"/>
                      </a:cubicBezTo>
                      <a:cubicBezTo>
                        <a:pt x="967548" y="884138"/>
                        <a:pt x="981850" y="893984"/>
                        <a:pt x="976978" y="909056"/>
                      </a:cubicBezTo>
                      <a:cubicBezTo>
                        <a:pt x="966056" y="939663"/>
                        <a:pt x="939416" y="966223"/>
                        <a:pt x="942009" y="1000627"/>
                      </a:cubicBezTo>
                      <a:cubicBezTo>
                        <a:pt x="834275" y="932544"/>
                        <a:pt x="890461" y="907241"/>
                        <a:pt x="844097" y="858669"/>
                      </a:cubicBezTo>
                      <a:cubicBezTo>
                        <a:pt x="838989" y="854403"/>
                        <a:pt x="832153" y="854929"/>
                        <a:pt x="828302" y="860705"/>
                      </a:cubicBezTo>
                      <a:cubicBezTo>
                        <a:pt x="803707" y="897960"/>
                        <a:pt x="827438" y="925856"/>
                        <a:pt x="839304" y="961297"/>
                      </a:cubicBezTo>
                      <a:cubicBezTo>
                        <a:pt x="782725" y="935608"/>
                        <a:pt x="788148" y="889253"/>
                        <a:pt x="781467" y="836769"/>
                      </a:cubicBezTo>
                      <a:cubicBezTo>
                        <a:pt x="779660" y="820715"/>
                        <a:pt x="768030" y="802531"/>
                        <a:pt x="752471" y="818821"/>
                      </a:cubicBezTo>
                      <a:cubicBezTo>
                        <a:pt x="727247" y="847212"/>
                        <a:pt x="745714" y="910730"/>
                        <a:pt x="724261" y="935027"/>
                      </a:cubicBezTo>
                      <a:cubicBezTo>
                        <a:pt x="693378" y="941447"/>
                        <a:pt x="657231" y="868248"/>
                        <a:pt x="643243" y="845177"/>
                      </a:cubicBezTo>
                      <a:close/>
                      <a:moveTo>
                        <a:pt x="672947" y="1112188"/>
                      </a:moveTo>
                      <a:cubicBezTo>
                        <a:pt x="653066" y="1110452"/>
                        <a:pt x="633107" y="1110255"/>
                        <a:pt x="613226" y="1111630"/>
                      </a:cubicBezTo>
                      <a:cubicBezTo>
                        <a:pt x="613618" y="1037080"/>
                        <a:pt x="616840" y="959976"/>
                        <a:pt x="649373" y="891501"/>
                      </a:cubicBezTo>
                      <a:cubicBezTo>
                        <a:pt x="661160" y="909669"/>
                        <a:pt x="672475" y="926532"/>
                        <a:pt x="689292" y="941345"/>
                      </a:cubicBezTo>
                      <a:cubicBezTo>
                        <a:pt x="679390" y="976973"/>
                        <a:pt x="680412" y="1014645"/>
                        <a:pt x="677505" y="1051288"/>
                      </a:cubicBezTo>
                      <a:cubicBezTo>
                        <a:pt x="676327" y="1071601"/>
                        <a:pt x="675148" y="1091946"/>
                        <a:pt x="672947" y="1112188"/>
                      </a:cubicBezTo>
                      <a:close/>
                      <a:moveTo>
                        <a:pt x="786969" y="1161742"/>
                      </a:moveTo>
                      <a:cubicBezTo>
                        <a:pt x="778404" y="1164626"/>
                        <a:pt x="770074" y="1168060"/>
                        <a:pt x="761351" y="1170448"/>
                      </a:cubicBezTo>
                      <a:cubicBezTo>
                        <a:pt x="761115" y="1169616"/>
                        <a:pt x="760487" y="1168885"/>
                        <a:pt x="759465" y="1168421"/>
                      </a:cubicBezTo>
                      <a:cubicBezTo>
                        <a:pt x="737777" y="1158669"/>
                        <a:pt x="712866" y="1152878"/>
                        <a:pt x="688114" y="1151133"/>
                      </a:cubicBezTo>
                      <a:cubicBezTo>
                        <a:pt x="689528" y="1144532"/>
                        <a:pt x="690628" y="1137892"/>
                        <a:pt x="691492" y="1131205"/>
                      </a:cubicBezTo>
                      <a:cubicBezTo>
                        <a:pt x="705951" y="1133295"/>
                        <a:pt x="720411" y="1136163"/>
                        <a:pt x="734633" y="1139786"/>
                      </a:cubicBezTo>
                      <a:cubicBezTo>
                        <a:pt x="753336" y="1144572"/>
                        <a:pt x="771723" y="1150442"/>
                        <a:pt x="786969" y="1161742"/>
                      </a:cubicBezTo>
                      <a:close/>
                      <a:moveTo>
                        <a:pt x="507298" y="1294803"/>
                      </a:moveTo>
                      <a:cubicBezTo>
                        <a:pt x="586272" y="1333929"/>
                        <a:pt x="688663" y="1336883"/>
                        <a:pt x="767009" y="1293727"/>
                      </a:cubicBezTo>
                      <a:cubicBezTo>
                        <a:pt x="758915" y="1353849"/>
                        <a:pt x="758758" y="1422317"/>
                        <a:pt x="685835" y="1437263"/>
                      </a:cubicBezTo>
                      <a:cubicBezTo>
                        <a:pt x="642300" y="1444186"/>
                        <a:pt x="579829" y="1446764"/>
                        <a:pt x="544546" y="1416667"/>
                      </a:cubicBezTo>
                      <a:cubicBezTo>
                        <a:pt x="511620" y="1385683"/>
                        <a:pt x="513820" y="1335791"/>
                        <a:pt x="507298" y="1294803"/>
                      </a:cubicBezTo>
                      <a:close/>
                      <a:moveTo>
                        <a:pt x="593423" y="1129798"/>
                      </a:moveTo>
                      <a:cubicBezTo>
                        <a:pt x="593580" y="1140407"/>
                        <a:pt x="593816" y="1151007"/>
                        <a:pt x="594051" y="1161585"/>
                      </a:cubicBezTo>
                      <a:cubicBezTo>
                        <a:pt x="572049" y="1166071"/>
                        <a:pt x="549810" y="1170032"/>
                        <a:pt x="527415" y="1172122"/>
                      </a:cubicBezTo>
                      <a:cubicBezTo>
                        <a:pt x="522779" y="1169262"/>
                        <a:pt x="515785" y="1170197"/>
                        <a:pt x="510834" y="1172924"/>
                      </a:cubicBezTo>
                      <a:cubicBezTo>
                        <a:pt x="502426" y="1169348"/>
                        <a:pt x="494724" y="1164665"/>
                        <a:pt x="487496" y="1159133"/>
                      </a:cubicBezTo>
                      <a:cubicBezTo>
                        <a:pt x="487260" y="1158025"/>
                        <a:pt x="486945" y="1156854"/>
                        <a:pt x="486553" y="1155848"/>
                      </a:cubicBezTo>
                      <a:cubicBezTo>
                        <a:pt x="510598" y="1149742"/>
                        <a:pt x="534015" y="1140250"/>
                        <a:pt x="558532" y="1135590"/>
                      </a:cubicBezTo>
                      <a:cubicBezTo>
                        <a:pt x="570085" y="1133099"/>
                        <a:pt x="581714" y="1131181"/>
                        <a:pt x="593423" y="1129798"/>
                      </a:cubicBezTo>
                      <a:close/>
                      <a:moveTo>
                        <a:pt x="522385" y="836195"/>
                      </a:moveTo>
                      <a:cubicBezTo>
                        <a:pt x="537788" y="828706"/>
                        <a:pt x="545410" y="809745"/>
                        <a:pt x="531186" y="797015"/>
                      </a:cubicBezTo>
                      <a:cubicBezTo>
                        <a:pt x="550046" y="790594"/>
                        <a:pt x="568984" y="776741"/>
                        <a:pt x="574249" y="756930"/>
                      </a:cubicBezTo>
                      <a:cubicBezTo>
                        <a:pt x="583758" y="811772"/>
                        <a:pt x="592559" y="866865"/>
                        <a:pt x="596252" y="922438"/>
                      </a:cubicBezTo>
                      <a:cubicBezTo>
                        <a:pt x="593344" y="916686"/>
                        <a:pt x="590201" y="911099"/>
                        <a:pt x="586979" y="905763"/>
                      </a:cubicBezTo>
                      <a:cubicBezTo>
                        <a:pt x="570477" y="878440"/>
                        <a:pt x="548239" y="854819"/>
                        <a:pt x="522385" y="836195"/>
                      </a:cubicBezTo>
                      <a:close/>
                      <a:moveTo>
                        <a:pt x="25909" y="779467"/>
                      </a:moveTo>
                      <a:cubicBezTo>
                        <a:pt x="37697" y="769637"/>
                        <a:pt x="49326" y="759508"/>
                        <a:pt x="62449" y="751815"/>
                      </a:cubicBezTo>
                      <a:cubicBezTo>
                        <a:pt x="80052" y="741568"/>
                        <a:pt x="101269" y="743124"/>
                        <a:pt x="119735" y="735336"/>
                      </a:cubicBezTo>
                      <a:cubicBezTo>
                        <a:pt x="123900" y="733584"/>
                        <a:pt x="126493" y="726739"/>
                        <a:pt x="121150" y="724311"/>
                      </a:cubicBezTo>
                      <a:cubicBezTo>
                        <a:pt x="117063" y="722449"/>
                        <a:pt x="113449" y="720414"/>
                        <a:pt x="109991" y="717671"/>
                      </a:cubicBezTo>
                      <a:cubicBezTo>
                        <a:pt x="140323" y="709019"/>
                        <a:pt x="172856" y="680801"/>
                        <a:pt x="203188" y="703974"/>
                      </a:cubicBezTo>
                      <a:cubicBezTo>
                        <a:pt x="215526" y="712917"/>
                        <a:pt x="226056" y="722881"/>
                        <a:pt x="241851" y="724791"/>
                      </a:cubicBezTo>
                      <a:cubicBezTo>
                        <a:pt x="245701" y="725262"/>
                        <a:pt x="250023" y="720854"/>
                        <a:pt x="249630" y="716995"/>
                      </a:cubicBezTo>
                      <a:cubicBezTo>
                        <a:pt x="247115" y="691315"/>
                        <a:pt x="222598" y="687009"/>
                        <a:pt x="203895" y="676243"/>
                      </a:cubicBezTo>
                      <a:cubicBezTo>
                        <a:pt x="219847" y="675874"/>
                        <a:pt x="236507" y="680683"/>
                        <a:pt x="252302" y="677587"/>
                      </a:cubicBezTo>
                      <a:cubicBezTo>
                        <a:pt x="267704" y="674577"/>
                        <a:pt x="291671" y="662208"/>
                        <a:pt x="301729" y="680156"/>
                      </a:cubicBezTo>
                      <a:cubicBezTo>
                        <a:pt x="307938" y="691111"/>
                        <a:pt x="309273" y="705656"/>
                        <a:pt x="322711" y="710764"/>
                      </a:cubicBezTo>
                      <a:cubicBezTo>
                        <a:pt x="334498" y="715259"/>
                        <a:pt x="344949" y="708477"/>
                        <a:pt x="344792" y="695755"/>
                      </a:cubicBezTo>
                      <a:cubicBezTo>
                        <a:pt x="344634" y="684714"/>
                        <a:pt x="339134" y="673257"/>
                        <a:pt x="333712" y="663882"/>
                      </a:cubicBezTo>
                      <a:cubicBezTo>
                        <a:pt x="329704" y="656959"/>
                        <a:pt x="324361" y="650979"/>
                        <a:pt x="320117" y="644253"/>
                      </a:cubicBezTo>
                      <a:cubicBezTo>
                        <a:pt x="319803" y="643820"/>
                        <a:pt x="319410" y="643003"/>
                        <a:pt x="319017" y="642162"/>
                      </a:cubicBezTo>
                      <a:cubicBezTo>
                        <a:pt x="318310" y="640567"/>
                        <a:pt x="317288" y="639506"/>
                        <a:pt x="317446" y="639420"/>
                      </a:cubicBezTo>
                      <a:cubicBezTo>
                        <a:pt x="324046" y="635931"/>
                        <a:pt x="332455" y="641377"/>
                        <a:pt x="338898" y="643302"/>
                      </a:cubicBezTo>
                      <a:cubicBezTo>
                        <a:pt x="342985" y="644433"/>
                        <a:pt x="347542" y="645007"/>
                        <a:pt x="351786" y="644866"/>
                      </a:cubicBezTo>
                      <a:cubicBezTo>
                        <a:pt x="366795" y="643954"/>
                        <a:pt x="395163" y="636937"/>
                        <a:pt x="396655" y="659120"/>
                      </a:cubicBezTo>
                      <a:cubicBezTo>
                        <a:pt x="397206" y="680848"/>
                        <a:pt x="385576" y="703982"/>
                        <a:pt x="405143" y="721262"/>
                      </a:cubicBezTo>
                      <a:cubicBezTo>
                        <a:pt x="408050" y="723808"/>
                        <a:pt x="411665" y="724327"/>
                        <a:pt x="415122" y="722551"/>
                      </a:cubicBezTo>
                      <a:cubicBezTo>
                        <a:pt x="448205" y="704760"/>
                        <a:pt x="423845" y="667308"/>
                        <a:pt x="419680" y="640434"/>
                      </a:cubicBezTo>
                      <a:cubicBezTo>
                        <a:pt x="437597" y="646492"/>
                        <a:pt x="454256" y="655592"/>
                        <a:pt x="469343" y="666758"/>
                      </a:cubicBezTo>
                      <a:cubicBezTo>
                        <a:pt x="476809" y="672636"/>
                        <a:pt x="483645" y="678828"/>
                        <a:pt x="480502" y="688753"/>
                      </a:cubicBezTo>
                      <a:cubicBezTo>
                        <a:pt x="477358" y="698819"/>
                        <a:pt x="473980" y="707746"/>
                        <a:pt x="475001" y="718559"/>
                      </a:cubicBezTo>
                      <a:cubicBezTo>
                        <a:pt x="475630" y="724641"/>
                        <a:pt x="481366" y="728492"/>
                        <a:pt x="487024" y="725474"/>
                      </a:cubicBezTo>
                      <a:cubicBezTo>
                        <a:pt x="494882" y="721364"/>
                        <a:pt x="500697" y="715306"/>
                        <a:pt x="506041" y="708399"/>
                      </a:cubicBezTo>
                      <a:cubicBezTo>
                        <a:pt x="509341" y="704045"/>
                        <a:pt x="513192" y="696737"/>
                        <a:pt x="518928" y="695275"/>
                      </a:cubicBezTo>
                      <a:cubicBezTo>
                        <a:pt x="535115" y="693374"/>
                        <a:pt x="548867" y="715023"/>
                        <a:pt x="554761" y="727792"/>
                      </a:cubicBezTo>
                      <a:cubicBezTo>
                        <a:pt x="569849" y="759280"/>
                        <a:pt x="543759" y="779593"/>
                        <a:pt x="515391" y="787381"/>
                      </a:cubicBezTo>
                      <a:cubicBezTo>
                        <a:pt x="507298" y="784088"/>
                        <a:pt x="496689" y="779790"/>
                        <a:pt x="495275" y="791773"/>
                      </a:cubicBezTo>
                      <a:cubicBezTo>
                        <a:pt x="490167" y="794076"/>
                        <a:pt x="490403" y="802445"/>
                        <a:pt x="497082" y="802468"/>
                      </a:cubicBezTo>
                      <a:cubicBezTo>
                        <a:pt x="500226" y="802476"/>
                        <a:pt x="503291" y="802350"/>
                        <a:pt x="506433" y="802099"/>
                      </a:cubicBezTo>
                      <a:cubicBezTo>
                        <a:pt x="528200" y="809957"/>
                        <a:pt x="522464" y="818192"/>
                        <a:pt x="505726" y="824298"/>
                      </a:cubicBezTo>
                      <a:cubicBezTo>
                        <a:pt x="492368" y="828078"/>
                        <a:pt x="475236" y="833751"/>
                        <a:pt x="462270" y="826820"/>
                      </a:cubicBezTo>
                      <a:cubicBezTo>
                        <a:pt x="466986" y="808723"/>
                        <a:pt x="441290" y="775358"/>
                        <a:pt x="431703" y="806264"/>
                      </a:cubicBezTo>
                      <a:cubicBezTo>
                        <a:pt x="429188" y="813831"/>
                        <a:pt x="424944" y="821555"/>
                        <a:pt x="419916" y="827771"/>
                      </a:cubicBezTo>
                      <a:cubicBezTo>
                        <a:pt x="406478" y="842057"/>
                        <a:pt x="355164" y="831362"/>
                        <a:pt x="338505" y="823559"/>
                      </a:cubicBezTo>
                      <a:cubicBezTo>
                        <a:pt x="344634" y="818043"/>
                        <a:pt x="352650" y="813972"/>
                        <a:pt x="358937" y="809210"/>
                      </a:cubicBezTo>
                      <a:cubicBezTo>
                        <a:pt x="368916" y="801698"/>
                        <a:pt x="376853" y="792630"/>
                        <a:pt x="377325" y="779625"/>
                      </a:cubicBezTo>
                      <a:cubicBezTo>
                        <a:pt x="377561" y="774650"/>
                        <a:pt x="373238" y="771295"/>
                        <a:pt x="368681" y="770949"/>
                      </a:cubicBezTo>
                      <a:cubicBezTo>
                        <a:pt x="322082" y="770305"/>
                        <a:pt x="316267" y="814012"/>
                        <a:pt x="256703" y="808637"/>
                      </a:cubicBezTo>
                      <a:cubicBezTo>
                        <a:pt x="244443" y="808503"/>
                        <a:pt x="232343" y="807010"/>
                        <a:pt x="220712" y="803710"/>
                      </a:cubicBezTo>
                      <a:cubicBezTo>
                        <a:pt x="240122" y="790437"/>
                        <a:pt x="272025" y="789219"/>
                        <a:pt x="276662" y="761535"/>
                      </a:cubicBezTo>
                      <a:cubicBezTo>
                        <a:pt x="277291" y="757205"/>
                        <a:pt x="275640" y="752082"/>
                        <a:pt x="270689" y="751045"/>
                      </a:cubicBezTo>
                      <a:cubicBezTo>
                        <a:pt x="213168" y="738613"/>
                        <a:pt x="167591" y="803576"/>
                        <a:pt x="111406" y="794154"/>
                      </a:cubicBezTo>
                      <a:cubicBezTo>
                        <a:pt x="129872" y="785683"/>
                        <a:pt x="152189" y="782823"/>
                        <a:pt x="162090" y="763005"/>
                      </a:cubicBezTo>
                      <a:cubicBezTo>
                        <a:pt x="164683" y="757865"/>
                        <a:pt x="161541" y="752160"/>
                        <a:pt x="155726" y="751862"/>
                      </a:cubicBezTo>
                      <a:cubicBezTo>
                        <a:pt x="116906" y="749583"/>
                        <a:pt x="84688" y="771326"/>
                        <a:pt x="47677" y="778579"/>
                      </a:cubicBezTo>
                      <a:cubicBezTo>
                        <a:pt x="40211" y="780222"/>
                        <a:pt x="33217" y="781856"/>
                        <a:pt x="25909" y="7794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72F65A4-4A77-4B65-A356-DC03D0946EB3}"/>
              </a:ext>
            </a:extLst>
          </p:cNvPr>
          <p:cNvGrpSpPr/>
          <p:nvPr userDrawn="1"/>
        </p:nvGrpSpPr>
        <p:grpSpPr>
          <a:xfrm>
            <a:off x="5255037" y="3437965"/>
            <a:ext cx="4363203" cy="4035273"/>
            <a:chOff x="5902422" y="2576524"/>
            <a:chExt cx="2700028" cy="2497099"/>
          </a:xfrm>
        </p:grpSpPr>
        <p:grpSp>
          <p:nvGrpSpPr>
            <p:cNvPr id="79" name="Graphic 25">
              <a:extLst>
                <a:ext uri="{FF2B5EF4-FFF2-40B4-BE49-F238E27FC236}">
                  <a16:creationId xmlns:a16="http://schemas.microsoft.com/office/drawing/2014/main" id="{46A4955F-80A6-42C9-BBB2-E6AE8E954EF9}"/>
                </a:ext>
              </a:extLst>
            </p:cNvPr>
            <p:cNvGrpSpPr/>
            <p:nvPr/>
          </p:nvGrpSpPr>
          <p:grpSpPr>
            <a:xfrm>
              <a:off x="5902422" y="3161356"/>
              <a:ext cx="2700028" cy="1912267"/>
              <a:chOff x="5902422" y="3161356"/>
              <a:chExt cx="2700028" cy="1912267"/>
            </a:xfrm>
          </p:grpSpPr>
          <p:sp>
            <p:nvSpPr>
              <p:cNvPr id="87" name="Freeform 27">
                <a:extLst>
                  <a:ext uri="{FF2B5EF4-FFF2-40B4-BE49-F238E27FC236}">
                    <a16:creationId xmlns:a16="http://schemas.microsoft.com/office/drawing/2014/main" id="{9814528C-930C-4E81-9DBE-18568455AEF2}"/>
                  </a:ext>
                </a:extLst>
              </p:cNvPr>
              <p:cNvSpPr/>
              <p:nvPr/>
            </p:nvSpPr>
            <p:spPr>
              <a:xfrm>
                <a:off x="5916512" y="3175446"/>
                <a:ext cx="2671841" cy="435387"/>
              </a:xfrm>
              <a:custGeom>
                <a:avLst/>
                <a:gdLst>
                  <a:gd name="connsiteX0" fmla="*/ 2405600 w 2671841"/>
                  <a:gd name="connsiteY0" fmla="*/ 0 h 435387"/>
                  <a:gd name="connsiteX1" fmla="*/ 313233 w 2671841"/>
                  <a:gd name="connsiteY1" fmla="*/ 0 h 435387"/>
                  <a:gd name="connsiteX2" fmla="*/ 0 w 2671841"/>
                  <a:gd name="connsiteY2" fmla="*/ 333593 h 435387"/>
                  <a:gd name="connsiteX3" fmla="*/ 0 w 2671841"/>
                  <a:gd name="connsiteY3" fmla="*/ 435387 h 435387"/>
                  <a:gd name="connsiteX4" fmla="*/ 2671841 w 2671841"/>
                  <a:gd name="connsiteY4" fmla="*/ 435387 h 435387"/>
                  <a:gd name="connsiteX5" fmla="*/ 2671841 w 2671841"/>
                  <a:gd name="connsiteY5" fmla="*/ 333593 h 43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71841" h="435387">
                    <a:moveTo>
                      <a:pt x="2405600" y="0"/>
                    </a:moveTo>
                    <a:lnTo>
                      <a:pt x="313233" y="0"/>
                    </a:lnTo>
                    <a:lnTo>
                      <a:pt x="0" y="333593"/>
                    </a:lnTo>
                    <a:lnTo>
                      <a:pt x="0" y="435387"/>
                    </a:lnTo>
                    <a:lnTo>
                      <a:pt x="2671841" y="435387"/>
                    </a:lnTo>
                    <a:lnTo>
                      <a:pt x="2671841" y="333593"/>
                    </a:lnTo>
                    <a:close/>
                  </a:path>
                </a:pathLst>
              </a:custGeom>
              <a:solidFill>
                <a:schemeClr val="bg2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642F640A-E39D-45E9-BB3D-20803903E41C}"/>
                  </a:ext>
                </a:extLst>
              </p:cNvPr>
              <p:cNvSpPr/>
              <p:nvPr/>
            </p:nvSpPr>
            <p:spPr>
              <a:xfrm>
                <a:off x="5902422" y="3161356"/>
                <a:ext cx="2700028" cy="1912267"/>
              </a:xfrm>
              <a:custGeom>
                <a:avLst/>
                <a:gdLst>
                  <a:gd name="connsiteX0" fmla="*/ 2699942 w 2700028"/>
                  <a:gd name="connsiteY0" fmla="*/ 346143 h 1912267"/>
                  <a:gd name="connsiteX1" fmla="*/ 2699910 w 2700028"/>
                  <a:gd name="connsiteY1" fmla="*/ 345946 h 1912267"/>
                  <a:gd name="connsiteX2" fmla="*/ 2699620 w 2700028"/>
                  <a:gd name="connsiteY2" fmla="*/ 344375 h 1912267"/>
                  <a:gd name="connsiteX3" fmla="*/ 2699517 w 2700028"/>
                  <a:gd name="connsiteY3" fmla="*/ 343990 h 1912267"/>
                  <a:gd name="connsiteX4" fmla="*/ 2698991 w 2700028"/>
                  <a:gd name="connsiteY4" fmla="*/ 342394 h 1912267"/>
                  <a:gd name="connsiteX5" fmla="*/ 2698960 w 2700028"/>
                  <a:gd name="connsiteY5" fmla="*/ 342300 h 1912267"/>
                  <a:gd name="connsiteX6" fmla="*/ 2698158 w 2700028"/>
                  <a:gd name="connsiteY6" fmla="*/ 340681 h 1912267"/>
                  <a:gd name="connsiteX7" fmla="*/ 2697961 w 2700028"/>
                  <a:gd name="connsiteY7" fmla="*/ 340359 h 1912267"/>
                  <a:gd name="connsiteX8" fmla="*/ 2697074 w 2700028"/>
                  <a:gd name="connsiteY8" fmla="*/ 339062 h 1912267"/>
                  <a:gd name="connsiteX9" fmla="*/ 2696956 w 2700028"/>
                  <a:gd name="connsiteY9" fmla="*/ 338890 h 1912267"/>
                  <a:gd name="connsiteX10" fmla="*/ 2430714 w 2700028"/>
                  <a:gd name="connsiteY10" fmla="*/ 5304 h 1912267"/>
                  <a:gd name="connsiteX11" fmla="*/ 2419698 w 2700028"/>
                  <a:gd name="connsiteY11" fmla="*/ 0 h 1912267"/>
                  <a:gd name="connsiteX12" fmla="*/ 327322 w 2700028"/>
                  <a:gd name="connsiteY12" fmla="*/ 0 h 1912267"/>
                  <a:gd name="connsiteX13" fmla="*/ 317044 w 2700028"/>
                  <a:gd name="connsiteY13" fmla="*/ 4448 h 1912267"/>
                  <a:gd name="connsiteX14" fmla="*/ 3819 w 2700028"/>
                  <a:gd name="connsiteY14" fmla="*/ 338033 h 1912267"/>
                  <a:gd name="connsiteX15" fmla="*/ 3662 w 2700028"/>
                  <a:gd name="connsiteY15" fmla="*/ 338230 h 1912267"/>
                  <a:gd name="connsiteX16" fmla="*/ 2625 w 2700028"/>
                  <a:gd name="connsiteY16" fmla="*/ 339510 h 1912267"/>
                  <a:gd name="connsiteX17" fmla="*/ 2475 w 2700028"/>
                  <a:gd name="connsiteY17" fmla="*/ 339707 h 1912267"/>
                  <a:gd name="connsiteX18" fmla="*/ 1548 w 2700028"/>
                  <a:gd name="connsiteY18" fmla="*/ 341286 h 1912267"/>
                  <a:gd name="connsiteX19" fmla="*/ 1383 w 2700028"/>
                  <a:gd name="connsiteY19" fmla="*/ 341624 h 1912267"/>
                  <a:gd name="connsiteX20" fmla="*/ 747 w 2700028"/>
                  <a:gd name="connsiteY20" fmla="*/ 343172 h 1912267"/>
                  <a:gd name="connsiteX21" fmla="*/ 684 w 2700028"/>
                  <a:gd name="connsiteY21" fmla="*/ 343345 h 1912267"/>
                  <a:gd name="connsiteX22" fmla="*/ 244 w 2700028"/>
                  <a:gd name="connsiteY22" fmla="*/ 345129 h 1912267"/>
                  <a:gd name="connsiteX23" fmla="*/ 188 w 2700028"/>
                  <a:gd name="connsiteY23" fmla="*/ 345514 h 1912267"/>
                  <a:gd name="connsiteX24" fmla="*/ 39 w 2700028"/>
                  <a:gd name="connsiteY24" fmla="*/ 346976 h 1912267"/>
                  <a:gd name="connsiteX25" fmla="*/ 16 w 2700028"/>
                  <a:gd name="connsiteY25" fmla="*/ 347431 h 1912267"/>
                  <a:gd name="connsiteX26" fmla="*/ 0 w 2700028"/>
                  <a:gd name="connsiteY26" fmla="*/ 347683 h 1912267"/>
                  <a:gd name="connsiteX27" fmla="*/ 0 w 2700028"/>
                  <a:gd name="connsiteY27" fmla="*/ 449485 h 1912267"/>
                  <a:gd name="connsiteX28" fmla="*/ 14097 w 2700028"/>
                  <a:gd name="connsiteY28" fmla="*/ 463582 h 1912267"/>
                  <a:gd name="connsiteX29" fmla="*/ 62645 w 2700028"/>
                  <a:gd name="connsiteY29" fmla="*/ 463582 h 1912267"/>
                  <a:gd name="connsiteX30" fmla="*/ 62645 w 2700028"/>
                  <a:gd name="connsiteY30" fmla="*/ 1912267 h 1912267"/>
                  <a:gd name="connsiteX31" fmla="*/ 189507 w 2700028"/>
                  <a:gd name="connsiteY31" fmla="*/ 1912267 h 1912267"/>
                  <a:gd name="connsiteX32" fmla="*/ 189507 w 2700028"/>
                  <a:gd name="connsiteY32" fmla="*/ 463574 h 1912267"/>
                  <a:gd name="connsiteX33" fmla="*/ 293525 w 2700028"/>
                  <a:gd name="connsiteY33" fmla="*/ 463574 h 1912267"/>
                  <a:gd name="connsiteX34" fmla="*/ 293525 w 2700028"/>
                  <a:gd name="connsiteY34" fmla="*/ 1581801 h 1912267"/>
                  <a:gd name="connsiteX35" fmla="*/ 397629 w 2700028"/>
                  <a:gd name="connsiteY35" fmla="*/ 1581801 h 1912267"/>
                  <a:gd name="connsiteX36" fmla="*/ 397629 w 2700028"/>
                  <a:gd name="connsiteY36" fmla="*/ 463574 h 1912267"/>
                  <a:gd name="connsiteX37" fmla="*/ 2302407 w 2700028"/>
                  <a:gd name="connsiteY37" fmla="*/ 463574 h 1912267"/>
                  <a:gd name="connsiteX38" fmla="*/ 2302407 w 2700028"/>
                  <a:gd name="connsiteY38" fmla="*/ 1581801 h 1912267"/>
                  <a:gd name="connsiteX39" fmla="*/ 2406512 w 2700028"/>
                  <a:gd name="connsiteY39" fmla="*/ 1581801 h 1912267"/>
                  <a:gd name="connsiteX40" fmla="*/ 2406512 w 2700028"/>
                  <a:gd name="connsiteY40" fmla="*/ 463574 h 1912267"/>
                  <a:gd name="connsiteX41" fmla="*/ 2510530 w 2700028"/>
                  <a:gd name="connsiteY41" fmla="*/ 463574 h 1912267"/>
                  <a:gd name="connsiteX42" fmla="*/ 2510530 w 2700028"/>
                  <a:gd name="connsiteY42" fmla="*/ 1912259 h 1912267"/>
                  <a:gd name="connsiteX43" fmla="*/ 2637383 w 2700028"/>
                  <a:gd name="connsiteY43" fmla="*/ 1912259 h 1912267"/>
                  <a:gd name="connsiteX44" fmla="*/ 2637383 w 2700028"/>
                  <a:gd name="connsiteY44" fmla="*/ 463574 h 1912267"/>
                  <a:gd name="connsiteX45" fmla="*/ 2685931 w 2700028"/>
                  <a:gd name="connsiteY45" fmla="*/ 463574 h 1912267"/>
                  <a:gd name="connsiteX46" fmla="*/ 2700028 w 2700028"/>
                  <a:gd name="connsiteY46" fmla="*/ 449477 h 1912267"/>
                  <a:gd name="connsiteX47" fmla="*/ 2700028 w 2700028"/>
                  <a:gd name="connsiteY47" fmla="*/ 347675 h 1912267"/>
                  <a:gd name="connsiteX48" fmla="*/ 2699942 w 2700028"/>
                  <a:gd name="connsiteY48" fmla="*/ 346143 h 1912267"/>
                  <a:gd name="connsiteX49" fmla="*/ 333420 w 2700028"/>
                  <a:gd name="connsiteY49" fmla="*/ 28187 h 1912267"/>
                  <a:gd name="connsiteX50" fmla="*/ 2412900 w 2700028"/>
                  <a:gd name="connsiteY50" fmla="*/ 28187 h 1912267"/>
                  <a:gd name="connsiteX51" fmla="*/ 2656644 w 2700028"/>
                  <a:gd name="connsiteY51" fmla="*/ 333585 h 1912267"/>
                  <a:gd name="connsiteX52" fmla="*/ 46661 w 2700028"/>
                  <a:gd name="connsiteY52" fmla="*/ 333585 h 1912267"/>
                  <a:gd name="connsiteX53" fmla="*/ 333420 w 2700028"/>
                  <a:gd name="connsiteY53" fmla="*/ 28187 h 1912267"/>
                  <a:gd name="connsiteX54" fmla="*/ 2671841 w 2700028"/>
                  <a:gd name="connsiteY54" fmla="*/ 435387 h 1912267"/>
                  <a:gd name="connsiteX55" fmla="*/ 28187 w 2700028"/>
                  <a:gd name="connsiteY55" fmla="*/ 435387 h 1912267"/>
                  <a:gd name="connsiteX56" fmla="*/ 28187 w 2700028"/>
                  <a:gd name="connsiteY56" fmla="*/ 361780 h 1912267"/>
                  <a:gd name="connsiteX57" fmla="*/ 2671841 w 2700028"/>
                  <a:gd name="connsiteY57" fmla="*/ 361780 h 1912267"/>
                  <a:gd name="connsiteX58" fmla="*/ 2671841 w 2700028"/>
                  <a:gd name="connsiteY58" fmla="*/ 435387 h 1912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700028" h="1912267">
                    <a:moveTo>
                      <a:pt x="2699942" y="346143"/>
                    </a:moveTo>
                    <a:cubicBezTo>
                      <a:pt x="2699934" y="346072"/>
                      <a:pt x="2699918" y="346009"/>
                      <a:pt x="2699910" y="345946"/>
                    </a:cubicBezTo>
                    <a:cubicBezTo>
                      <a:pt x="2699848" y="345412"/>
                      <a:pt x="2699745" y="344885"/>
                      <a:pt x="2699620" y="344375"/>
                    </a:cubicBezTo>
                    <a:cubicBezTo>
                      <a:pt x="2699588" y="344249"/>
                      <a:pt x="2699557" y="344115"/>
                      <a:pt x="2699517" y="343990"/>
                    </a:cubicBezTo>
                    <a:cubicBezTo>
                      <a:pt x="2699368" y="343447"/>
                      <a:pt x="2699195" y="342913"/>
                      <a:pt x="2698991" y="342394"/>
                    </a:cubicBezTo>
                    <a:cubicBezTo>
                      <a:pt x="2698975" y="342363"/>
                      <a:pt x="2698967" y="342332"/>
                      <a:pt x="2698960" y="342300"/>
                    </a:cubicBezTo>
                    <a:cubicBezTo>
                      <a:pt x="2698732" y="341742"/>
                      <a:pt x="2698457" y="341208"/>
                      <a:pt x="2698158" y="340681"/>
                    </a:cubicBezTo>
                    <a:cubicBezTo>
                      <a:pt x="2698095" y="340571"/>
                      <a:pt x="2698024" y="340461"/>
                      <a:pt x="2697961" y="340359"/>
                    </a:cubicBezTo>
                    <a:cubicBezTo>
                      <a:pt x="2697686" y="339911"/>
                      <a:pt x="2697388" y="339479"/>
                      <a:pt x="2697074" y="339062"/>
                    </a:cubicBezTo>
                    <a:cubicBezTo>
                      <a:pt x="2697026" y="339008"/>
                      <a:pt x="2696995" y="338945"/>
                      <a:pt x="2696956" y="338890"/>
                    </a:cubicBezTo>
                    <a:lnTo>
                      <a:pt x="2430714" y="5304"/>
                    </a:lnTo>
                    <a:cubicBezTo>
                      <a:pt x="2428043" y="1957"/>
                      <a:pt x="2423988" y="0"/>
                      <a:pt x="2419698" y="0"/>
                    </a:cubicBezTo>
                    <a:lnTo>
                      <a:pt x="327322" y="0"/>
                    </a:lnTo>
                    <a:cubicBezTo>
                      <a:pt x="323433" y="0"/>
                      <a:pt x="319708" y="1611"/>
                      <a:pt x="317044" y="4448"/>
                    </a:cubicBezTo>
                    <a:lnTo>
                      <a:pt x="3819" y="338033"/>
                    </a:lnTo>
                    <a:cubicBezTo>
                      <a:pt x="3764" y="338096"/>
                      <a:pt x="3717" y="338167"/>
                      <a:pt x="3662" y="338230"/>
                    </a:cubicBezTo>
                    <a:cubicBezTo>
                      <a:pt x="3292" y="338638"/>
                      <a:pt x="2947" y="339062"/>
                      <a:pt x="2625" y="339510"/>
                    </a:cubicBezTo>
                    <a:cubicBezTo>
                      <a:pt x="2577" y="339573"/>
                      <a:pt x="2522" y="339636"/>
                      <a:pt x="2475" y="339707"/>
                    </a:cubicBezTo>
                    <a:cubicBezTo>
                      <a:pt x="2130" y="340210"/>
                      <a:pt x="1823" y="340736"/>
                      <a:pt x="1548" y="341286"/>
                    </a:cubicBezTo>
                    <a:cubicBezTo>
                      <a:pt x="1493" y="341396"/>
                      <a:pt x="1438" y="341506"/>
                      <a:pt x="1383" y="341624"/>
                    </a:cubicBezTo>
                    <a:cubicBezTo>
                      <a:pt x="1139" y="342127"/>
                      <a:pt x="927" y="342646"/>
                      <a:pt x="747" y="343172"/>
                    </a:cubicBezTo>
                    <a:cubicBezTo>
                      <a:pt x="723" y="343227"/>
                      <a:pt x="699" y="343290"/>
                      <a:pt x="684" y="343345"/>
                    </a:cubicBezTo>
                    <a:cubicBezTo>
                      <a:pt x="495" y="343927"/>
                      <a:pt x="354" y="344516"/>
                      <a:pt x="244" y="345129"/>
                    </a:cubicBezTo>
                    <a:cubicBezTo>
                      <a:pt x="220" y="345255"/>
                      <a:pt x="204" y="345388"/>
                      <a:pt x="188" y="345514"/>
                    </a:cubicBezTo>
                    <a:cubicBezTo>
                      <a:pt x="110" y="345993"/>
                      <a:pt x="63" y="346481"/>
                      <a:pt x="39" y="346976"/>
                    </a:cubicBezTo>
                    <a:cubicBezTo>
                      <a:pt x="31" y="347125"/>
                      <a:pt x="16" y="347282"/>
                      <a:pt x="16" y="347431"/>
                    </a:cubicBezTo>
                    <a:cubicBezTo>
                      <a:pt x="16" y="347518"/>
                      <a:pt x="0" y="347596"/>
                      <a:pt x="0" y="347683"/>
                    </a:cubicBezTo>
                    <a:lnTo>
                      <a:pt x="0" y="449485"/>
                    </a:lnTo>
                    <a:cubicBezTo>
                      <a:pt x="0" y="457272"/>
                      <a:pt x="6310" y="463582"/>
                      <a:pt x="14097" y="463582"/>
                    </a:cubicBezTo>
                    <a:lnTo>
                      <a:pt x="62645" y="463582"/>
                    </a:lnTo>
                    <a:lnTo>
                      <a:pt x="62645" y="1912267"/>
                    </a:lnTo>
                    <a:lnTo>
                      <a:pt x="189507" y="1912267"/>
                    </a:lnTo>
                    <a:lnTo>
                      <a:pt x="189507" y="463574"/>
                    </a:lnTo>
                    <a:lnTo>
                      <a:pt x="293525" y="463574"/>
                    </a:lnTo>
                    <a:lnTo>
                      <a:pt x="293525" y="1581801"/>
                    </a:lnTo>
                    <a:lnTo>
                      <a:pt x="397629" y="1581801"/>
                    </a:lnTo>
                    <a:lnTo>
                      <a:pt x="397629" y="463574"/>
                    </a:lnTo>
                    <a:lnTo>
                      <a:pt x="2302407" y="463574"/>
                    </a:lnTo>
                    <a:lnTo>
                      <a:pt x="2302407" y="1581801"/>
                    </a:lnTo>
                    <a:lnTo>
                      <a:pt x="2406512" y="1581801"/>
                    </a:lnTo>
                    <a:lnTo>
                      <a:pt x="2406512" y="463574"/>
                    </a:lnTo>
                    <a:lnTo>
                      <a:pt x="2510530" y="463574"/>
                    </a:lnTo>
                    <a:lnTo>
                      <a:pt x="2510530" y="1912259"/>
                    </a:lnTo>
                    <a:lnTo>
                      <a:pt x="2637383" y="1912259"/>
                    </a:lnTo>
                    <a:lnTo>
                      <a:pt x="2637383" y="463574"/>
                    </a:lnTo>
                    <a:lnTo>
                      <a:pt x="2685931" y="463574"/>
                    </a:lnTo>
                    <a:cubicBezTo>
                      <a:pt x="2693718" y="463574"/>
                      <a:pt x="2700028" y="457264"/>
                      <a:pt x="2700028" y="449477"/>
                    </a:cubicBezTo>
                    <a:lnTo>
                      <a:pt x="2700028" y="347675"/>
                    </a:lnTo>
                    <a:cubicBezTo>
                      <a:pt x="2700028" y="347156"/>
                      <a:pt x="2699997" y="346646"/>
                      <a:pt x="2699942" y="346143"/>
                    </a:cubicBezTo>
                    <a:close/>
                    <a:moveTo>
                      <a:pt x="333420" y="28187"/>
                    </a:moveTo>
                    <a:lnTo>
                      <a:pt x="2412900" y="28187"/>
                    </a:lnTo>
                    <a:lnTo>
                      <a:pt x="2656644" y="333585"/>
                    </a:lnTo>
                    <a:lnTo>
                      <a:pt x="46661" y="333585"/>
                    </a:lnTo>
                    <a:lnTo>
                      <a:pt x="333420" y="28187"/>
                    </a:lnTo>
                    <a:close/>
                    <a:moveTo>
                      <a:pt x="2671841" y="435387"/>
                    </a:moveTo>
                    <a:lnTo>
                      <a:pt x="28187" y="435387"/>
                    </a:lnTo>
                    <a:lnTo>
                      <a:pt x="28187" y="361780"/>
                    </a:lnTo>
                    <a:lnTo>
                      <a:pt x="2671841" y="361780"/>
                    </a:lnTo>
                    <a:lnTo>
                      <a:pt x="2671841" y="435387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0" name="Graphic 25">
              <a:extLst>
                <a:ext uri="{FF2B5EF4-FFF2-40B4-BE49-F238E27FC236}">
                  <a16:creationId xmlns:a16="http://schemas.microsoft.com/office/drawing/2014/main" id="{083DB2A9-AA27-425D-9649-1C8190B495E8}"/>
                </a:ext>
              </a:extLst>
            </p:cNvPr>
            <p:cNvGrpSpPr/>
            <p:nvPr/>
          </p:nvGrpSpPr>
          <p:grpSpPr>
            <a:xfrm>
              <a:off x="5973219" y="2576524"/>
              <a:ext cx="1419564" cy="848305"/>
              <a:chOff x="7025639" y="2576524"/>
              <a:chExt cx="1419564" cy="848305"/>
            </a:xfrm>
          </p:grpSpPr>
          <p:sp>
            <p:nvSpPr>
              <p:cNvPr id="81" name="Freeform 113">
                <a:extLst>
                  <a:ext uri="{FF2B5EF4-FFF2-40B4-BE49-F238E27FC236}">
                    <a16:creationId xmlns:a16="http://schemas.microsoft.com/office/drawing/2014/main" id="{C013F16D-F72A-4F97-9E40-FAEC77BCFFB4}"/>
                  </a:ext>
                </a:extLst>
              </p:cNvPr>
              <p:cNvSpPr/>
              <p:nvPr/>
            </p:nvSpPr>
            <p:spPr>
              <a:xfrm>
                <a:off x="7069165" y="2607814"/>
                <a:ext cx="1366745" cy="802204"/>
              </a:xfrm>
              <a:custGeom>
                <a:avLst/>
                <a:gdLst>
                  <a:gd name="connsiteX0" fmla="*/ 602868 w 1366745"/>
                  <a:gd name="connsiteY0" fmla="*/ 87304 h 802204"/>
                  <a:gd name="connsiteX1" fmla="*/ 762812 w 1366745"/>
                  <a:gd name="connsiteY1" fmla="*/ 627165 h 802204"/>
                  <a:gd name="connsiteX2" fmla="*/ 1363801 w 1366745"/>
                  <a:gd name="connsiteY2" fmla="*/ 660758 h 802204"/>
                  <a:gd name="connsiteX3" fmla="*/ 1325524 w 1366745"/>
                  <a:gd name="connsiteY3" fmla="*/ 700135 h 802204"/>
                  <a:gd name="connsiteX4" fmla="*/ 903252 w 1366745"/>
                  <a:gd name="connsiteY4" fmla="*/ 802205 h 802204"/>
                  <a:gd name="connsiteX5" fmla="*/ 407255 w 1366745"/>
                  <a:gd name="connsiteY5" fmla="*/ 769829 h 802204"/>
                  <a:gd name="connsiteX6" fmla="*/ 183802 w 1366745"/>
                  <a:gd name="connsiteY6" fmla="*/ 749901 h 802204"/>
                  <a:gd name="connsiteX7" fmla="*/ 160824 w 1366745"/>
                  <a:gd name="connsiteY7" fmla="*/ 722335 h 802204"/>
                  <a:gd name="connsiteX8" fmla="*/ 0 w 1366745"/>
                  <a:gd name="connsiteY8" fmla="*/ 34922 h 802204"/>
                  <a:gd name="connsiteX9" fmla="*/ 22058 w 1366745"/>
                  <a:gd name="connsiteY9" fmla="*/ 0 h 802204"/>
                  <a:gd name="connsiteX10" fmla="*/ 602868 w 1366745"/>
                  <a:gd name="connsiteY10" fmla="*/ 87304 h 80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66745" h="802204">
                    <a:moveTo>
                      <a:pt x="602868" y="87304"/>
                    </a:moveTo>
                    <a:lnTo>
                      <a:pt x="762812" y="627165"/>
                    </a:lnTo>
                    <a:lnTo>
                      <a:pt x="1363801" y="660758"/>
                    </a:lnTo>
                    <a:cubicBezTo>
                      <a:pt x="1363801" y="660758"/>
                      <a:pt x="1382527" y="686242"/>
                      <a:pt x="1325524" y="700135"/>
                    </a:cubicBezTo>
                    <a:lnTo>
                      <a:pt x="903252" y="802205"/>
                    </a:lnTo>
                    <a:lnTo>
                      <a:pt x="407255" y="769829"/>
                    </a:lnTo>
                    <a:lnTo>
                      <a:pt x="183802" y="749901"/>
                    </a:lnTo>
                    <a:lnTo>
                      <a:pt x="160824" y="722335"/>
                    </a:lnTo>
                    <a:lnTo>
                      <a:pt x="0" y="34922"/>
                    </a:lnTo>
                    <a:lnTo>
                      <a:pt x="22058" y="0"/>
                    </a:lnTo>
                    <a:cubicBezTo>
                      <a:pt x="22058" y="0"/>
                      <a:pt x="572787" y="48995"/>
                      <a:pt x="602868" y="873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 114">
                <a:extLst>
                  <a:ext uri="{FF2B5EF4-FFF2-40B4-BE49-F238E27FC236}">
                    <a16:creationId xmlns:a16="http://schemas.microsoft.com/office/drawing/2014/main" id="{B5C4822D-0EF8-47AB-A6DC-6F734B6A6625}"/>
                  </a:ext>
                </a:extLst>
              </p:cNvPr>
              <p:cNvSpPr/>
              <p:nvPr/>
            </p:nvSpPr>
            <p:spPr>
              <a:xfrm>
                <a:off x="7060822" y="2606939"/>
                <a:ext cx="760646" cy="649100"/>
              </a:xfrm>
              <a:custGeom>
                <a:avLst/>
                <a:gdLst>
                  <a:gd name="connsiteX0" fmla="*/ 1687 w 760646"/>
                  <a:gd name="connsiteY0" fmla="*/ 2023 h 649100"/>
                  <a:gd name="connsiteX1" fmla="*/ 158834 w 760646"/>
                  <a:gd name="connsiteY1" fmla="*/ 643025 h 649100"/>
                  <a:gd name="connsiteX2" fmla="*/ 760554 w 760646"/>
                  <a:gd name="connsiteY2" fmla="*/ 587194 h 649100"/>
                  <a:gd name="connsiteX3" fmla="*/ 615816 w 760646"/>
                  <a:gd name="connsiteY3" fmla="*/ 86796 h 649100"/>
                  <a:gd name="connsiteX4" fmla="*/ 1687 w 760646"/>
                  <a:gd name="connsiteY4" fmla="*/ 2023 h 64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646" h="649100">
                    <a:moveTo>
                      <a:pt x="1687" y="2023"/>
                    </a:moveTo>
                    <a:cubicBezTo>
                      <a:pt x="-16504" y="21039"/>
                      <a:pt x="117485" y="616143"/>
                      <a:pt x="158834" y="643025"/>
                    </a:cubicBezTo>
                    <a:cubicBezTo>
                      <a:pt x="200191" y="669908"/>
                      <a:pt x="756413" y="599601"/>
                      <a:pt x="760554" y="587194"/>
                    </a:cubicBezTo>
                    <a:cubicBezTo>
                      <a:pt x="764688" y="574786"/>
                      <a:pt x="628216" y="105404"/>
                      <a:pt x="615816" y="86796"/>
                    </a:cubicBezTo>
                    <a:cubicBezTo>
                      <a:pt x="603400" y="68188"/>
                      <a:pt x="16846" y="-13835"/>
                      <a:pt x="1687" y="20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 115">
                <a:extLst>
                  <a:ext uri="{FF2B5EF4-FFF2-40B4-BE49-F238E27FC236}">
                    <a16:creationId xmlns:a16="http://schemas.microsoft.com/office/drawing/2014/main" id="{5B6B1CE3-0BA1-49FE-A6FB-FAB6686602D8}"/>
                  </a:ext>
                </a:extLst>
              </p:cNvPr>
              <p:cNvSpPr/>
              <p:nvPr/>
            </p:nvSpPr>
            <p:spPr>
              <a:xfrm>
                <a:off x="7963210" y="3277629"/>
                <a:ext cx="187089" cy="48718"/>
              </a:xfrm>
              <a:custGeom>
                <a:avLst/>
                <a:gdLst>
                  <a:gd name="connsiteX0" fmla="*/ 183658 w 187089"/>
                  <a:gd name="connsiteY0" fmla="*/ 20592 h 48718"/>
                  <a:gd name="connsiteX1" fmla="*/ 85125 w 187089"/>
                  <a:gd name="connsiteY1" fmla="*/ 90 h 48718"/>
                  <a:gd name="connsiteX2" fmla="*/ 83333 w 187089"/>
                  <a:gd name="connsiteY2" fmla="*/ 98 h 48718"/>
                  <a:gd name="connsiteX3" fmla="*/ 3393 w 187089"/>
                  <a:gd name="connsiteY3" fmla="*/ 17425 h 48718"/>
                  <a:gd name="connsiteX4" fmla="*/ 3228 w 187089"/>
                  <a:gd name="connsiteY4" fmla="*/ 25802 h 48718"/>
                  <a:gd name="connsiteX5" fmla="*/ 91506 w 187089"/>
                  <a:gd name="connsiteY5" fmla="*/ 48583 h 48718"/>
                  <a:gd name="connsiteX6" fmla="*/ 93494 w 187089"/>
                  <a:gd name="connsiteY6" fmla="*/ 48622 h 48718"/>
                  <a:gd name="connsiteX7" fmla="*/ 183690 w 187089"/>
                  <a:gd name="connsiteY7" fmla="*/ 29016 h 48718"/>
                  <a:gd name="connsiteX8" fmla="*/ 183658 w 187089"/>
                  <a:gd name="connsiteY8" fmla="*/ 20592 h 4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089" h="48718">
                    <a:moveTo>
                      <a:pt x="183658" y="20592"/>
                    </a:moveTo>
                    <a:lnTo>
                      <a:pt x="85125" y="90"/>
                    </a:lnTo>
                    <a:cubicBezTo>
                      <a:pt x="84536" y="-35"/>
                      <a:pt x="83923" y="-28"/>
                      <a:pt x="83333" y="98"/>
                    </a:cubicBezTo>
                    <a:lnTo>
                      <a:pt x="3393" y="17425"/>
                    </a:lnTo>
                    <a:cubicBezTo>
                      <a:pt x="-1039" y="18384"/>
                      <a:pt x="-1165" y="24671"/>
                      <a:pt x="3228" y="25802"/>
                    </a:cubicBezTo>
                    <a:lnTo>
                      <a:pt x="91506" y="48583"/>
                    </a:lnTo>
                    <a:cubicBezTo>
                      <a:pt x="92158" y="48748"/>
                      <a:pt x="92842" y="48764"/>
                      <a:pt x="93494" y="48622"/>
                    </a:cubicBezTo>
                    <a:lnTo>
                      <a:pt x="183690" y="29016"/>
                    </a:lnTo>
                    <a:cubicBezTo>
                      <a:pt x="188239" y="28034"/>
                      <a:pt x="188216" y="21543"/>
                      <a:pt x="183658" y="205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4" name="Graphic 25">
                <a:extLst>
                  <a:ext uri="{FF2B5EF4-FFF2-40B4-BE49-F238E27FC236}">
                    <a16:creationId xmlns:a16="http://schemas.microsoft.com/office/drawing/2014/main" id="{0C36A9A7-E7E4-4B1C-B457-0CF320A3FC17}"/>
                  </a:ext>
                </a:extLst>
              </p:cNvPr>
              <p:cNvGrpSpPr/>
              <p:nvPr/>
            </p:nvGrpSpPr>
            <p:grpSpPr>
              <a:xfrm>
                <a:off x="7025639" y="2576524"/>
                <a:ext cx="1419564" cy="848305"/>
                <a:chOff x="7025639" y="2576524"/>
                <a:chExt cx="1419564" cy="848305"/>
              </a:xfrm>
              <a:solidFill>
                <a:srgbClr val="000000"/>
              </a:solidFill>
            </p:grpSpPr>
            <p:sp>
              <p:nvSpPr>
                <p:cNvPr id="85" name="Freeform 117">
                  <a:extLst>
                    <a:ext uri="{FF2B5EF4-FFF2-40B4-BE49-F238E27FC236}">
                      <a16:creationId xmlns:a16="http://schemas.microsoft.com/office/drawing/2014/main" id="{F53A16DB-0C53-45F7-8B87-487D35FE5B85}"/>
                    </a:ext>
                  </a:extLst>
                </p:cNvPr>
                <p:cNvSpPr/>
                <p:nvPr/>
              </p:nvSpPr>
              <p:spPr>
                <a:xfrm>
                  <a:off x="7913329" y="3270641"/>
                  <a:ext cx="278486" cy="63382"/>
                </a:xfrm>
                <a:custGeom>
                  <a:avLst/>
                  <a:gdLst>
                    <a:gd name="connsiteX0" fmla="*/ 8215 w 278486"/>
                    <a:gd name="connsiteY0" fmla="*/ 40688 h 63382"/>
                    <a:gd name="connsiteX1" fmla="*/ 81075 w 278486"/>
                    <a:gd name="connsiteY1" fmla="*/ 53614 h 63382"/>
                    <a:gd name="connsiteX2" fmla="*/ 126079 w 278486"/>
                    <a:gd name="connsiteY2" fmla="*/ 61080 h 63382"/>
                    <a:gd name="connsiteX3" fmla="*/ 137583 w 278486"/>
                    <a:gd name="connsiteY3" fmla="*/ 62989 h 63382"/>
                    <a:gd name="connsiteX4" fmla="*/ 164285 w 278486"/>
                    <a:gd name="connsiteY4" fmla="*/ 60317 h 63382"/>
                    <a:gd name="connsiteX5" fmla="*/ 218970 w 278486"/>
                    <a:gd name="connsiteY5" fmla="*/ 46628 h 63382"/>
                    <a:gd name="connsiteX6" fmla="*/ 266684 w 278486"/>
                    <a:gd name="connsiteY6" fmla="*/ 34645 h 63382"/>
                    <a:gd name="connsiteX7" fmla="*/ 275108 w 278486"/>
                    <a:gd name="connsiteY7" fmla="*/ 34118 h 63382"/>
                    <a:gd name="connsiteX8" fmla="*/ 278346 w 278486"/>
                    <a:gd name="connsiteY8" fmla="*/ 29679 h 63382"/>
                    <a:gd name="connsiteX9" fmla="*/ 275273 w 278486"/>
                    <a:gd name="connsiteY9" fmla="*/ 25435 h 63382"/>
                    <a:gd name="connsiteX10" fmla="*/ 269120 w 278486"/>
                    <a:gd name="connsiteY10" fmla="*/ 26237 h 63382"/>
                    <a:gd name="connsiteX11" fmla="*/ 200558 w 278486"/>
                    <a:gd name="connsiteY11" fmla="*/ 11817 h 63382"/>
                    <a:gd name="connsiteX12" fmla="*/ 154423 w 278486"/>
                    <a:gd name="connsiteY12" fmla="*/ 3142 h 63382"/>
                    <a:gd name="connsiteX13" fmla="*/ 126102 w 278486"/>
                    <a:gd name="connsiteY13" fmla="*/ 973 h 63382"/>
                    <a:gd name="connsiteX14" fmla="*/ 77429 w 278486"/>
                    <a:gd name="connsiteY14" fmla="*/ 5200 h 63382"/>
                    <a:gd name="connsiteX15" fmla="*/ 11256 w 278486"/>
                    <a:gd name="connsiteY15" fmla="*/ 18347 h 63382"/>
                    <a:gd name="connsiteX16" fmla="*/ 8215 w 278486"/>
                    <a:gd name="connsiteY16" fmla="*/ 40688 h 63382"/>
                    <a:gd name="connsiteX17" fmla="*/ 79087 w 278486"/>
                    <a:gd name="connsiteY17" fmla="*/ 29419 h 63382"/>
                    <a:gd name="connsiteX18" fmla="*/ 110245 w 278486"/>
                    <a:gd name="connsiteY18" fmla="*/ 24217 h 63382"/>
                    <a:gd name="connsiteX19" fmla="*/ 132287 w 278486"/>
                    <a:gd name="connsiteY19" fmla="*/ 20618 h 63382"/>
                    <a:gd name="connsiteX20" fmla="*/ 150376 w 278486"/>
                    <a:gd name="connsiteY20" fmla="*/ 23589 h 63382"/>
                    <a:gd name="connsiteX21" fmla="*/ 198130 w 278486"/>
                    <a:gd name="connsiteY21" fmla="*/ 29639 h 63382"/>
                    <a:gd name="connsiteX22" fmla="*/ 223559 w 278486"/>
                    <a:gd name="connsiteY22" fmla="*/ 32539 h 63382"/>
                    <a:gd name="connsiteX23" fmla="*/ 178587 w 278486"/>
                    <a:gd name="connsiteY23" fmla="*/ 39776 h 63382"/>
                    <a:gd name="connsiteX24" fmla="*/ 143257 w 278486"/>
                    <a:gd name="connsiteY24" fmla="*/ 44900 h 63382"/>
                    <a:gd name="connsiteX25" fmla="*/ 133740 w 278486"/>
                    <a:gd name="connsiteY25" fmla="*/ 42904 h 63382"/>
                    <a:gd name="connsiteX26" fmla="*/ 73649 w 278486"/>
                    <a:gd name="connsiteY26" fmla="*/ 30582 h 63382"/>
                    <a:gd name="connsiteX27" fmla="*/ 79087 w 278486"/>
                    <a:gd name="connsiteY27" fmla="*/ 29419 h 6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78486" h="63382">
                      <a:moveTo>
                        <a:pt x="8215" y="40688"/>
                      </a:moveTo>
                      <a:cubicBezTo>
                        <a:pt x="32504" y="44994"/>
                        <a:pt x="56770" y="49434"/>
                        <a:pt x="81075" y="53614"/>
                      </a:cubicBezTo>
                      <a:cubicBezTo>
                        <a:pt x="96061" y="56192"/>
                        <a:pt x="111078" y="58596"/>
                        <a:pt x="126079" y="61080"/>
                      </a:cubicBezTo>
                      <a:cubicBezTo>
                        <a:pt x="129914" y="61716"/>
                        <a:pt x="133740" y="62392"/>
                        <a:pt x="137583" y="62989"/>
                      </a:cubicBezTo>
                      <a:cubicBezTo>
                        <a:pt x="146211" y="64333"/>
                        <a:pt x="155782" y="61928"/>
                        <a:pt x="164285" y="60317"/>
                      </a:cubicBezTo>
                      <a:cubicBezTo>
                        <a:pt x="182767" y="56813"/>
                        <a:pt x="200676" y="50950"/>
                        <a:pt x="218970" y="46628"/>
                      </a:cubicBezTo>
                      <a:cubicBezTo>
                        <a:pt x="234977" y="42849"/>
                        <a:pt x="250850" y="38975"/>
                        <a:pt x="266684" y="34645"/>
                      </a:cubicBezTo>
                      <a:cubicBezTo>
                        <a:pt x="269497" y="34535"/>
                        <a:pt x="272311" y="34370"/>
                        <a:pt x="275108" y="34118"/>
                      </a:cubicBezTo>
                      <a:cubicBezTo>
                        <a:pt x="277348" y="33914"/>
                        <a:pt x="278723" y="31541"/>
                        <a:pt x="278346" y="29679"/>
                      </a:cubicBezTo>
                      <a:cubicBezTo>
                        <a:pt x="278896" y="27627"/>
                        <a:pt x="277827" y="25105"/>
                        <a:pt x="275273" y="25435"/>
                      </a:cubicBezTo>
                      <a:cubicBezTo>
                        <a:pt x="273222" y="25694"/>
                        <a:pt x="271171" y="25969"/>
                        <a:pt x="269120" y="26237"/>
                      </a:cubicBezTo>
                      <a:cubicBezTo>
                        <a:pt x="246230" y="21813"/>
                        <a:pt x="223472" y="16186"/>
                        <a:pt x="200558" y="11817"/>
                      </a:cubicBezTo>
                      <a:cubicBezTo>
                        <a:pt x="185188" y="8886"/>
                        <a:pt x="169809" y="6010"/>
                        <a:pt x="154423" y="3142"/>
                      </a:cubicBezTo>
                      <a:cubicBezTo>
                        <a:pt x="144938" y="1373"/>
                        <a:pt x="135391" y="-1526"/>
                        <a:pt x="126102" y="973"/>
                      </a:cubicBezTo>
                      <a:cubicBezTo>
                        <a:pt x="109742" y="1099"/>
                        <a:pt x="93821" y="1719"/>
                        <a:pt x="77429" y="5200"/>
                      </a:cubicBezTo>
                      <a:cubicBezTo>
                        <a:pt x="55418" y="9884"/>
                        <a:pt x="33762" y="16445"/>
                        <a:pt x="11256" y="18347"/>
                      </a:cubicBezTo>
                      <a:cubicBezTo>
                        <a:pt x="-571" y="19337"/>
                        <a:pt x="-5333" y="38283"/>
                        <a:pt x="8215" y="40688"/>
                      </a:cubicBezTo>
                      <a:close/>
                      <a:moveTo>
                        <a:pt x="79087" y="29419"/>
                      </a:moveTo>
                      <a:cubicBezTo>
                        <a:pt x="89460" y="27266"/>
                        <a:pt x="99715" y="25333"/>
                        <a:pt x="110245" y="24217"/>
                      </a:cubicBezTo>
                      <a:cubicBezTo>
                        <a:pt x="117969" y="23400"/>
                        <a:pt x="125112" y="22567"/>
                        <a:pt x="132287" y="20618"/>
                      </a:cubicBezTo>
                      <a:cubicBezTo>
                        <a:pt x="138196" y="22363"/>
                        <a:pt x="144797" y="22771"/>
                        <a:pt x="150376" y="23589"/>
                      </a:cubicBezTo>
                      <a:cubicBezTo>
                        <a:pt x="166265" y="25899"/>
                        <a:pt x="182170" y="27871"/>
                        <a:pt x="198130" y="29639"/>
                      </a:cubicBezTo>
                      <a:cubicBezTo>
                        <a:pt x="206522" y="30567"/>
                        <a:pt x="215017" y="31627"/>
                        <a:pt x="223559" y="32539"/>
                      </a:cubicBezTo>
                      <a:cubicBezTo>
                        <a:pt x="208558" y="34763"/>
                        <a:pt x="193580" y="37152"/>
                        <a:pt x="178587" y="39776"/>
                      </a:cubicBezTo>
                      <a:cubicBezTo>
                        <a:pt x="167515" y="41717"/>
                        <a:pt x="154274" y="45481"/>
                        <a:pt x="143257" y="44900"/>
                      </a:cubicBezTo>
                      <a:cubicBezTo>
                        <a:pt x="140145" y="44735"/>
                        <a:pt x="136782" y="43548"/>
                        <a:pt x="133740" y="42904"/>
                      </a:cubicBezTo>
                      <a:cubicBezTo>
                        <a:pt x="113726" y="38715"/>
                        <a:pt x="93695" y="34621"/>
                        <a:pt x="73649" y="30582"/>
                      </a:cubicBezTo>
                      <a:cubicBezTo>
                        <a:pt x="75465" y="30181"/>
                        <a:pt x="77280" y="29796"/>
                        <a:pt x="79087" y="294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 118">
                  <a:extLst>
                    <a:ext uri="{FF2B5EF4-FFF2-40B4-BE49-F238E27FC236}">
                      <a16:creationId xmlns:a16="http://schemas.microsoft.com/office/drawing/2014/main" id="{2A681B7C-0095-41F3-8D4C-6F97E7946400}"/>
                    </a:ext>
                  </a:extLst>
                </p:cNvPr>
                <p:cNvSpPr/>
                <p:nvPr/>
              </p:nvSpPr>
              <p:spPr>
                <a:xfrm>
                  <a:off x="7025639" y="2576524"/>
                  <a:ext cx="1419564" cy="848305"/>
                </a:xfrm>
                <a:custGeom>
                  <a:avLst/>
                  <a:gdLst>
                    <a:gd name="connsiteX0" fmla="*/ 1416703 w 1419564"/>
                    <a:gd name="connsiteY0" fmla="*/ 694178 h 848305"/>
                    <a:gd name="connsiteX1" fmla="*/ 1415398 w 1419564"/>
                    <a:gd name="connsiteY1" fmla="*/ 690045 h 848305"/>
                    <a:gd name="connsiteX2" fmla="*/ 1408090 w 1419564"/>
                    <a:gd name="connsiteY2" fmla="*/ 688010 h 848305"/>
                    <a:gd name="connsiteX3" fmla="*/ 1405261 w 1419564"/>
                    <a:gd name="connsiteY3" fmla="*/ 687248 h 848305"/>
                    <a:gd name="connsiteX4" fmla="*/ 1405025 w 1419564"/>
                    <a:gd name="connsiteY4" fmla="*/ 687279 h 848305"/>
                    <a:gd name="connsiteX5" fmla="*/ 1358435 w 1419564"/>
                    <a:gd name="connsiteY5" fmla="*/ 680662 h 848305"/>
                    <a:gd name="connsiteX6" fmla="*/ 1300748 w 1419564"/>
                    <a:gd name="connsiteY6" fmla="*/ 673480 h 848305"/>
                    <a:gd name="connsiteX7" fmla="*/ 1181391 w 1419564"/>
                    <a:gd name="connsiteY7" fmla="*/ 666785 h 848305"/>
                    <a:gd name="connsiteX8" fmla="*/ 940155 w 1419564"/>
                    <a:gd name="connsiteY8" fmla="*/ 656970 h 848305"/>
                    <a:gd name="connsiteX9" fmla="*/ 828577 w 1419564"/>
                    <a:gd name="connsiteY9" fmla="*/ 650354 h 848305"/>
                    <a:gd name="connsiteX10" fmla="*/ 827092 w 1419564"/>
                    <a:gd name="connsiteY10" fmla="*/ 649654 h 848305"/>
                    <a:gd name="connsiteX11" fmla="*/ 687681 w 1419564"/>
                    <a:gd name="connsiteY11" fmla="*/ 139568 h 848305"/>
                    <a:gd name="connsiteX12" fmla="*/ 652830 w 1419564"/>
                    <a:gd name="connsiteY12" fmla="*/ 92152 h 848305"/>
                    <a:gd name="connsiteX13" fmla="*/ 93858 w 1419564"/>
                    <a:gd name="connsiteY13" fmla="*/ 5893 h 848305"/>
                    <a:gd name="connsiteX14" fmla="*/ 28958 w 1419564"/>
                    <a:gd name="connsiteY14" fmla="*/ 2608 h 848305"/>
                    <a:gd name="connsiteX15" fmla="*/ 7332 w 1419564"/>
                    <a:gd name="connsiteY15" fmla="*/ 17547 h 848305"/>
                    <a:gd name="connsiteX16" fmla="*/ 8 w 1419564"/>
                    <a:gd name="connsiteY16" fmla="*/ 43125 h 848305"/>
                    <a:gd name="connsiteX17" fmla="*/ 72712 w 1419564"/>
                    <a:gd name="connsiteY17" fmla="*/ 357709 h 848305"/>
                    <a:gd name="connsiteX18" fmla="*/ 157053 w 1419564"/>
                    <a:gd name="connsiteY18" fmla="*/ 691365 h 848305"/>
                    <a:gd name="connsiteX19" fmla="*/ 215117 w 1419564"/>
                    <a:gd name="connsiteY19" fmla="*/ 774237 h 848305"/>
                    <a:gd name="connsiteX20" fmla="*/ 215148 w 1419564"/>
                    <a:gd name="connsiteY20" fmla="*/ 774237 h 848305"/>
                    <a:gd name="connsiteX21" fmla="*/ 213396 w 1419564"/>
                    <a:gd name="connsiteY21" fmla="*/ 780500 h 848305"/>
                    <a:gd name="connsiteX22" fmla="*/ 226393 w 1419564"/>
                    <a:gd name="connsiteY22" fmla="*/ 793497 h 848305"/>
                    <a:gd name="connsiteX23" fmla="*/ 297187 w 1419564"/>
                    <a:gd name="connsiteY23" fmla="*/ 797615 h 848305"/>
                    <a:gd name="connsiteX24" fmla="*/ 364107 w 1419564"/>
                    <a:gd name="connsiteY24" fmla="*/ 802825 h 848305"/>
                    <a:gd name="connsiteX25" fmla="*/ 503698 w 1419564"/>
                    <a:gd name="connsiteY25" fmla="*/ 813158 h 848305"/>
                    <a:gd name="connsiteX26" fmla="*/ 783550 w 1419564"/>
                    <a:gd name="connsiteY26" fmla="*/ 833534 h 848305"/>
                    <a:gd name="connsiteX27" fmla="*/ 861259 w 1419564"/>
                    <a:gd name="connsiteY27" fmla="*/ 840607 h 848305"/>
                    <a:gd name="connsiteX28" fmla="*/ 939589 w 1419564"/>
                    <a:gd name="connsiteY28" fmla="*/ 848245 h 848305"/>
                    <a:gd name="connsiteX29" fmla="*/ 945286 w 1419564"/>
                    <a:gd name="connsiteY29" fmla="*/ 846870 h 848305"/>
                    <a:gd name="connsiteX30" fmla="*/ 955116 w 1419564"/>
                    <a:gd name="connsiteY30" fmla="*/ 841314 h 848305"/>
                    <a:gd name="connsiteX31" fmla="*/ 990894 w 1419564"/>
                    <a:gd name="connsiteY31" fmla="*/ 836002 h 848305"/>
                    <a:gd name="connsiteX32" fmla="*/ 1035701 w 1419564"/>
                    <a:gd name="connsiteY32" fmla="*/ 825928 h 848305"/>
                    <a:gd name="connsiteX33" fmla="*/ 1141283 w 1419564"/>
                    <a:gd name="connsiteY33" fmla="*/ 800255 h 848305"/>
                    <a:gd name="connsiteX34" fmla="*/ 1342923 w 1419564"/>
                    <a:gd name="connsiteY34" fmla="*/ 748832 h 848305"/>
                    <a:gd name="connsiteX35" fmla="*/ 1382025 w 1419564"/>
                    <a:gd name="connsiteY35" fmla="*/ 737500 h 848305"/>
                    <a:gd name="connsiteX36" fmla="*/ 1399478 w 1419564"/>
                    <a:gd name="connsiteY36" fmla="*/ 731355 h 848305"/>
                    <a:gd name="connsiteX37" fmla="*/ 1399698 w 1419564"/>
                    <a:gd name="connsiteY37" fmla="*/ 731379 h 848305"/>
                    <a:gd name="connsiteX38" fmla="*/ 1419453 w 1419564"/>
                    <a:gd name="connsiteY38" fmla="*/ 707466 h 848305"/>
                    <a:gd name="connsiteX39" fmla="*/ 1416703 w 1419564"/>
                    <a:gd name="connsiteY39" fmla="*/ 694178 h 848305"/>
                    <a:gd name="connsiteX40" fmla="*/ 1045673 w 1419564"/>
                    <a:gd name="connsiteY40" fmla="*/ 685039 h 848305"/>
                    <a:gd name="connsiteX41" fmla="*/ 1166115 w 1419564"/>
                    <a:gd name="connsiteY41" fmla="*/ 689456 h 848305"/>
                    <a:gd name="connsiteX42" fmla="*/ 1286109 w 1419564"/>
                    <a:gd name="connsiteY42" fmla="*/ 693526 h 848305"/>
                    <a:gd name="connsiteX43" fmla="*/ 1341249 w 1419564"/>
                    <a:gd name="connsiteY43" fmla="*/ 698312 h 848305"/>
                    <a:gd name="connsiteX44" fmla="*/ 1266314 w 1419564"/>
                    <a:gd name="connsiteY44" fmla="*/ 715898 h 848305"/>
                    <a:gd name="connsiteX45" fmla="*/ 1061924 w 1419564"/>
                    <a:gd name="connsiteY45" fmla="*/ 763118 h 848305"/>
                    <a:gd name="connsiteX46" fmla="*/ 972569 w 1419564"/>
                    <a:gd name="connsiteY46" fmla="*/ 784036 h 848305"/>
                    <a:gd name="connsiteX47" fmla="*/ 956342 w 1419564"/>
                    <a:gd name="connsiteY47" fmla="*/ 787816 h 848305"/>
                    <a:gd name="connsiteX48" fmla="*/ 952594 w 1419564"/>
                    <a:gd name="connsiteY48" fmla="*/ 788625 h 848305"/>
                    <a:gd name="connsiteX49" fmla="*/ 948358 w 1419564"/>
                    <a:gd name="connsiteY49" fmla="*/ 787942 h 848305"/>
                    <a:gd name="connsiteX50" fmla="*/ 929955 w 1419564"/>
                    <a:gd name="connsiteY50" fmla="*/ 782881 h 848305"/>
                    <a:gd name="connsiteX51" fmla="*/ 854312 w 1419564"/>
                    <a:gd name="connsiteY51" fmla="*/ 773184 h 848305"/>
                    <a:gd name="connsiteX52" fmla="*/ 692238 w 1419564"/>
                    <a:gd name="connsiteY52" fmla="*/ 757656 h 848305"/>
                    <a:gd name="connsiteX53" fmla="*/ 529465 w 1419564"/>
                    <a:gd name="connsiteY53" fmla="*/ 742639 h 848305"/>
                    <a:gd name="connsiteX54" fmla="*/ 348414 w 1419564"/>
                    <a:gd name="connsiteY54" fmla="*/ 731120 h 848305"/>
                    <a:gd name="connsiteX55" fmla="*/ 331488 w 1419564"/>
                    <a:gd name="connsiteY55" fmla="*/ 729933 h 848305"/>
                    <a:gd name="connsiteX56" fmla="*/ 425314 w 1419564"/>
                    <a:gd name="connsiteY56" fmla="*/ 719002 h 848305"/>
                    <a:gd name="connsiteX57" fmla="*/ 729164 w 1419564"/>
                    <a:gd name="connsiteY57" fmla="*/ 684356 h 848305"/>
                    <a:gd name="connsiteX58" fmla="*/ 821709 w 1419564"/>
                    <a:gd name="connsiteY58" fmla="*/ 674934 h 848305"/>
                    <a:gd name="connsiteX59" fmla="*/ 825088 w 1419564"/>
                    <a:gd name="connsiteY59" fmla="*/ 674282 h 848305"/>
                    <a:gd name="connsiteX60" fmla="*/ 924839 w 1419564"/>
                    <a:gd name="connsiteY60" fmla="*/ 679916 h 848305"/>
                    <a:gd name="connsiteX61" fmla="*/ 1045673 w 1419564"/>
                    <a:gd name="connsiteY61" fmla="*/ 685039 h 848305"/>
                    <a:gd name="connsiteX62" fmla="*/ 182985 w 1419564"/>
                    <a:gd name="connsiteY62" fmla="*/ 554304 h 848305"/>
                    <a:gd name="connsiteX63" fmla="*/ 112293 w 1419564"/>
                    <a:gd name="connsiteY63" fmla="*/ 261738 h 848305"/>
                    <a:gd name="connsiteX64" fmla="*/ 87972 w 1419564"/>
                    <a:gd name="connsiteY64" fmla="*/ 157280 h 848305"/>
                    <a:gd name="connsiteX65" fmla="*/ 77152 w 1419564"/>
                    <a:gd name="connsiteY65" fmla="*/ 77983 h 848305"/>
                    <a:gd name="connsiteX66" fmla="*/ 112945 w 1419564"/>
                    <a:gd name="connsiteY66" fmla="*/ 62479 h 848305"/>
                    <a:gd name="connsiteX67" fmla="*/ 619967 w 1419564"/>
                    <a:gd name="connsiteY67" fmla="*/ 126507 h 848305"/>
                    <a:gd name="connsiteX68" fmla="*/ 644053 w 1419564"/>
                    <a:gd name="connsiteY68" fmla="*/ 171762 h 848305"/>
                    <a:gd name="connsiteX69" fmla="*/ 665379 w 1419564"/>
                    <a:gd name="connsiteY69" fmla="*/ 243012 h 848305"/>
                    <a:gd name="connsiteX70" fmla="*/ 725754 w 1419564"/>
                    <a:gd name="connsiteY70" fmla="*/ 492429 h 848305"/>
                    <a:gd name="connsiteX71" fmla="*/ 759017 w 1419564"/>
                    <a:gd name="connsiteY71" fmla="*/ 607220 h 848305"/>
                    <a:gd name="connsiteX72" fmla="*/ 243532 w 1419564"/>
                    <a:gd name="connsiteY72" fmla="*/ 649356 h 848305"/>
                    <a:gd name="connsiteX73" fmla="*/ 222362 w 1419564"/>
                    <a:gd name="connsiteY73" fmla="*/ 642535 h 848305"/>
                    <a:gd name="connsiteX74" fmla="*/ 205883 w 1419564"/>
                    <a:gd name="connsiteY74" fmla="*/ 630001 h 848305"/>
                    <a:gd name="connsiteX75" fmla="*/ 182985 w 1419564"/>
                    <a:gd name="connsiteY75" fmla="*/ 554304 h 848305"/>
                    <a:gd name="connsiteX76" fmla="*/ 305580 w 1419564"/>
                    <a:gd name="connsiteY76" fmla="*/ 772186 h 848305"/>
                    <a:gd name="connsiteX77" fmla="*/ 226401 w 1419564"/>
                    <a:gd name="connsiteY77" fmla="*/ 767510 h 848305"/>
                    <a:gd name="connsiteX78" fmla="*/ 222165 w 1419564"/>
                    <a:gd name="connsiteY78" fmla="*/ 767990 h 848305"/>
                    <a:gd name="connsiteX79" fmla="*/ 222118 w 1419564"/>
                    <a:gd name="connsiteY79" fmla="*/ 767958 h 848305"/>
                    <a:gd name="connsiteX80" fmla="*/ 218519 w 1419564"/>
                    <a:gd name="connsiteY80" fmla="*/ 761177 h 848305"/>
                    <a:gd name="connsiteX81" fmla="*/ 223085 w 1419564"/>
                    <a:gd name="connsiteY81" fmla="*/ 742726 h 848305"/>
                    <a:gd name="connsiteX82" fmla="*/ 234031 w 1419564"/>
                    <a:gd name="connsiteY82" fmla="*/ 741429 h 848305"/>
                    <a:gd name="connsiteX83" fmla="*/ 325186 w 1419564"/>
                    <a:gd name="connsiteY83" fmla="*/ 753877 h 848305"/>
                    <a:gd name="connsiteX84" fmla="*/ 351282 w 1419564"/>
                    <a:gd name="connsiteY84" fmla="*/ 756124 h 848305"/>
                    <a:gd name="connsiteX85" fmla="*/ 354426 w 1419564"/>
                    <a:gd name="connsiteY85" fmla="*/ 775235 h 848305"/>
                    <a:gd name="connsiteX86" fmla="*/ 372955 w 1419564"/>
                    <a:gd name="connsiteY86" fmla="*/ 776476 h 848305"/>
                    <a:gd name="connsiteX87" fmla="*/ 389999 w 1419564"/>
                    <a:gd name="connsiteY87" fmla="*/ 777364 h 848305"/>
                    <a:gd name="connsiteX88" fmla="*/ 393056 w 1419564"/>
                    <a:gd name="connsiteY88" fmla="*/ 759102 h 848305"/>
                    <a:gd name="connsiteX89" fmla="*/ 429196 w 1419564"/>
                    <a:gd name="connsiteY89" fmla="*/ 761302 h 848305"/>
                    <a:gd name="connsiteX90" fmla="*/ 424638 w 1419564"/>
                    <a:gd name="connsiteY90" fmla="*/ 767864 h 848305"/>
                    <a:gd name="connsiteX91" fmla="*/ 424638 w 1419564"/>
                    <a:gd name="connsiteY91" fmla="*/ 774669 h 848305"/>
                    <a:gd name="connsiteX92" fmla="*/ 430280 w 1419564"/>
                    <a:gd name="connsiteY92" fmla="*/ 782213 h 848305"/>
                    <a:gd name="connsiteX93" fmla="*/ 382463 w 1419564"/>
                    <a:gd name="connsiteY93" fmla="*/ 778441 h 848305"/>
                    <a:gd name="connsiteX94" fmla="*/ 305580 w 1419564"/>
                    <a:gd name="connsiteY94" fmla="*/ 772186 h 848305"/>
                    <a:gd name="connsiteX95" fmla="*/ 802189 w 1419564"/>
                    <a:gd name="connsiteY95" fmla="*/ 808986 h 848305"/>
                    <a:gd name="connsiteX96" fmla="*/ 660775 w 1419564"/>
                    <a:gd name="connsiteY96" fmla="*/ 797159 h 848305"/>
                    <a:gd name="connsiteX97" fmla="*/ 490607 w 1419564"/>
                    <a:gd name="connsiteY97" fmla="*/ 786189 h 848305"/>
                    <a:gd name="connsiteX98" fmla="*/ 503424 w 1419564"/>
                    <a:gd name="connsiteY98" fmla="*/ 783564 h 848305"/>
                    <a:gd name="connsiteX99" fmla="*/ 503942 w 1419564"/>
                    <a:gd name="connsiteY99" fmla="*/ 765915 h 848305"/>
                    <a:gd name="connsiteX100" fmla="*/ 814487 w 1419564"/>
                    <a:gd name="connsiteY100" fmla="*/ 794118 h 848305"/>
                    <a:gd name="connsiteX101" fmla="*/ 892275 w 1419564"/>
                    <a:gd name="connsiteY101" fmla="*/ 800695 h 848305"/>
                    <a:gd name="connsiteX102" fmla="*/ 929860 w 1419564"/>
                    <a:gd name="connsiteY102" fmla="*/ 807186 h 848305"/>
                    <a:gd name="connsiteX103" fmla="*/ 944783 w 1419564"/>
                    <a:gd name="connsiteY103" fmla="*/ 811296 h 848305"/>
                    <a:gd name="connsiteX104" fmla="*/ 940516 w 1419564"/>
                    <a:gd name="connsiteY104" fmla="*/ 822258 h 848305"/>
                    <a:gd name="connsiteX105" fmla="*/ 939604 w 1419564"/>
                    <a:gd name="connsiteY105" fmla="*/ 822234 h 848305"/>
                    <a:gd name="connsiteX106" fmla="*/ 869769 w 1419564"/>
                    <a:gd name="connsiteY106" fmla="*/ 815744 h 848305"/>
                    <a:gd name="connsiteX107" fmla="*/ 802189 w 1419564"/>
                    <a:gd name="connsiteY107" fmla="*/ 808986 h 848305"/>
                    <a:gd name="connsiteX108" fmla="*/ 1381750 w 1419564"/>
                    <a:gd name="connsiteY108" fmla="*/ 721077 h 848305"/>
                    <a:gd name="connsiteX109" fmla="*/ 1348644 w 1419564"/>
                    <a:gd name="connsiteY109" fmla="*/ 727654 h 848305"/>
                    <a:gd name="connsiteX110" fmla="*/ 1256751 w 1419564"/>
                    <a:gd name="connsiteY110" fmla="*/ 747967 h 848305"/>
                    <a:gd name="connsiteX111" fmla="*/ 1042530 w 1419564"/>
                    <a:gd name="connsiteY111" fmla="*/ 798118 h 848305"/>
                    <a:gd name="connsiteX112" fmla="*/ 990250 w 1419564"/>
                    <a:gd name="connsiteY112" fmla="*/ 811037 h 848305"/>
                    <a:gd name="connsiteX113" fmla="*/ 963800 w 1419564"/>
                    <a:gd name="connsiteY113" fmla="*/ 818486 h 848305"/>
                    <a:gd name="connsiteX114" fmla="*/ 963108 w 1419564"/>
                    <a:gd name="connsiteY114" fmla="*/ 810321 h 848305"/>
                    <a:gd name="connsiteX115" fmla="*/ 1042098 w 1419564"/>
                    <a:gd name="connsiteY115" fmla="*/ 791155 h 848305"/>
                    <a:gd name="connsiteX116" fmla="*/ 1244948 w 1419564"/>
                    <a:gd name="connsiteY116" fmla="*/ 740730 h 848305"/>
                    <a:gd name="connsiteX117" fmla="*/ 1344856 w 1419564"/>
                    <a:gd name="connsiteY117" fmla="*/ 714751 h 848305"/>
                    <a:gd name="connsiteX118" fmla="*/ 1395706 w 1419564"/>
                    <a:gd name="connsiteY118" fmla="*/ 699577 h 848305"/>
                    <a:gd name="connsiteX119" fmla="*/ 1400539 w 1419564"/>
                    <a:gd name="connsiteY119" fmla="*/ 698893 h 848305"/>
                    <a:gd name="connsiteX120" fmla="*/ 1399391 w 1419564"/>
                    <a:gd name="connsiteY120" fmla="*/ 704119 h 848305"/>
                    <a:gd name="connsiteX121" fmla="*/ 1390614 w 1419564"/>
                    <a:gd name="connsiteY121" fmla="*/ 719427 h 848305"/>
                    <a:gd name="connsiteX122" fmla="*/ 1390598 w 1419564"/>
                    <a:gd name="connsiteY122" fmla="*/ 719560 h 848305"/>
                    <a:gd name="connsiteX123" fmla="*/ 1381750 w 1419564"/>
                    <a:gd name="connsiteY123" fmla="*/ 721077 h 848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</a:cxnLst>
                  <a:rect l="l" t="t" r="r" b="b"/>
                  <a:pathLst>
                    <a:path w="1419564" h="848305">
                      <a:moveTo>
                        <a:pt x="1416703" y="694178"/>
                      </a:moveTo>
                      <a:cubicBezTo>
                        <a:pt x="1417740" y="692819"/>
                        <a:pt x="1417378" y="690658"/>
                        <a:pt x="1415398" y="690045"/>
                      </a:cubicBezTo>
                      <a:cubicBezTo>
                        <a:pt x="1412978" y="689290"/>
                        <a:pt x="1410542" y="688623"/>
                        <a:pt x="1408090" y="688010"/>
                      </a:cubicBezTo>
                      <a:cubicBezTo>
                        <a:pt x="1407446" y="687428"/>
                        <a:pt x="1406519" y="687106"/>
                        <a:pt x="1405261" y="687248"/>
                      </a:cubicBezTo>
                      <a:cubicBezTo>
                        <a:pt x="1405183" y="687255"/>
                        <a:pt x="1405104" y="687271"/>
                        <a:pt x="1405025" y="687279"/>
                      </a:cubicBezTo>
                      <a:cubicBezTo>
                        <a:pt x="1389734" y="683798"/>
                        <a:pt x="1374025" y="682603"/>
                        <a:pt x="1358435" y="680662"/>
                      </a:cubicBezTo>
                      <a:cubicBezTo>
                        <a:pt x="1339198" y="678266"/>
                        <a:pt x="1320032" y="675476"/>
                        <a:pt x="1300748" y="673480"/>
                      </a:cubicBezTo>
                      <a:cubicBezTo>
                        <a:pt x="1261159" y="669378"/>
                        <a:pt x="1221137" y="668734"/>
                        <a:pt x="1181391" y="666785"/>
                      </a:cubicBezTo>
                      <a:cubicBezTo>
                        <a:pt x="1101042" y="662832"/>
                        <a:pt x="1020417" y="662329"/>
                        <a:pt x="940155" y="656970"/>
                      </a:cubicBezTo>
                      <a:cubicBezTo>
                        <a:pt x="902970" y="654487"/>
                        <a:pt x="865824" y="651391"/>
                        <a:pt x="828577" y="650354"/>
                      </a:cubicBezTo>
                      <a:cubicBezTo>
                        <a:pt x="828106" y="650086"/>
                        <a:pt x="827618" y="649851"/>
                        <a:pt x="827092" y="649654"/>
                      </a:cubicBezTo>
                      <a:cubicBezTo>
                        <a:pt x="806417" y="567615"/>
                        <a:pt x="691948" y="149665"/>
                        <a:pt x="687681" y="139568"/>
                      </a:cubicBezTo>
                      <a:cubicBezTo>
                        <a:pt x="679689" y="120645"/>
                        <a:pt x="670589" y="103507"/>
                        <a:pt x="652830" y="92152"/>
                      </a:cubicBezTo>
                      <a:cubicBezTo>
                        <a:pt x="619897" y="71107"/>
                        <a:pt x="120080" y="11189"/>
                        <a:pt x="93858" y="5893"/>
                      </a:cubicBezTo>
                      <a:cubicBezTo>
                        <a:pt x="73285" y="1736"/>
                        <a:pt x="49703" y="-3097"/>
                        <a:pt x="28958" y="2608"/>
                      </a:cubicBezTo>
                      <a:cubicBezTo>
                        <a:pt x="20133" y="5036"/>
                        <a:pt x="12275" y="9657"/>
                        <a:pt x="7332" y="17547"/>
                      </a:cubicBezTo>
                      <a:cubicBezTo>
                        <a:pt x="2547" y="25185"/>
                        <a:pt x="480" y="34198"/>
                        <a:pt x="8" y="43125"/>
                      </a:cubicBezTo>
                      <a:cubicBezTo>
                        <a:pt x="-895" y="60232"/>
                        <a:pt x="71902" y="356766"/>
                        <a:pt x="72712" y="357709"/>
                      </a:cubicBezTo>
                      <a:cubicBezTo>
                        <a:pt x="93214" y="423403"/>
                        <a:pt x="152778" y="672749"/>
                        <a:pt x="157053" y="691365"/>
                      </a:cubicBezTo>
                      <a:cubicBezTo>
                        <a:pt x="164212" y="722538"/>
                        <a:pt x="176926" y="770017"/>
                        <a:pt x="215117" y="774237"/>
                      </a:cubicBezTo>
                      <a:cubicBezTo>
                        <a:pt x="215125" y="774237"/>
                        <a:pt x="215140" y="774237"/>
                        <a:pt x="215148" y="774237"/>
                      </a:cubicBezTo>
                      <a:cubicBezTo>
                        <a:pt x="214048" y="776225"/>
                        <a:pt x="213396" y="778425"/>
                        <a:pt x="213396" y="780500"/>
                      </a:cubicBezTo>
                      <a:cubicBezTo>
                        <a:pt x="213396" y="788287"/>
                        <a:pt x="219399" y="792578"/>
                        <a:pt x="226393" y="793497"/>
                      </a:cubicBezTo>
                      <a:cubicBezTo>
                        <a:pt x="249842" y="796578"/>
                        <a:pt x="273605" y="796098"/>
                        <a:pt x="297187" y="797615"/>
                      </a:cubicBezTo>
                      <a:cubicBezTo>
                        <a:pt x="319512" y="799045"/>
                        <a:pt x="341813" y="800899"/>
                        <a:pt x="364107" y="802825"/>
                      </a:cubicBezTo>
                      <a:cubicBezTo>
                        <a:pt x="410611" y="806840"/>
                        <a:pt x="457092" y="810486"/>
                        <a:pt x="503698" y="813158"/>
                      </a:cubicBezTo>
                      <a:cubicBezTo>
                        <a:pt x="597147" y="818510"/>
                        <a:pt x="690266" y="825935"/>
                        <a:pt x="783550" y="833534"/>
                      </a:cubicBezTo>
                      <a:cubicBezTo>
                        <a:pt x="809474" y="835648"/>
                        <a:pt x="835476" y="837118"/>
                        <a:pt x="861259" y="840607"/>
                      </a:cubicBezTo>
                      <a:cubicBezTo>
                        <a:pt x="887301" y="844127"/>
                        <a:pt x="913209" y="848897"/>
                        <a:pt x="939589" y="848245"/>
                      </a:cubicBezTo>
                      <a:cubicBezTo>
                        <a:pt x="941773" y="848190"/>
                        <a:pt x="943675" y="847687"/>
                        <a:pt x="945286" y="846870"/>
                      </a:cubicBezTo>
                      <a:cubicBezTo>
                        <a:pt x="949113" y="846115"/>
                        <a:pt x="952405" y="844119"/>
                        <a:pt x="955116" y="841314"/>
                      </a:cubicBezTo>
                      <a:cubicBezTo>
                        <a:pt x="967116" y="841117"/>
                        <a:pt x="979202" y="838359"/>
                        <a:pt x="990894" y="836002"/>
                      </a:cubicBezTo>
                      <a:cubicBezTo>
                        <a:pt x="1005880" y="832976"/>
                        <a:pt x="1020842" y="829535"/>
                        <a:pt x="1035701" y="825928"/>
                      </a:cubicBezTo>
                      <a:cubicBezTo>
                        <a:pt x="1070898" y="817394"/>
                        <a:pt x="1106095" y="808836"/>
                        <a:pt x="1141283" y="800255"/>
                      </a:cubicBezTo>
                      <a:cubicBezTo>
                        <a:pt x="1208675" y="783832"/>
                        <a:pt x="1276066" y="767298"/>
                        <a:pt x="1342923" y="748832"/>
                      </a:cubicBezTo>
                      <a:cubicBezTo>
                        <a:pt x="1356014" y="745217"/>
                        <a:pt x="1369059" y="741531"/>
                        <a:pt x="1382025" y="737500"/>
                      </a:cubicBezTo>
                      <a:cubicBezTo>
                        <a:pt x="1387887" y="735677"/>
                        <a:pt x="1393930" y="733901"/>
                        <a:pt x="1399478" y="731355"/>
                      </a:cubicBezTo>
                      <a:cubicBezTo>
                        <a:pt x="1399548" y="731363"/>
                        <a:pt x="1399619" y="731371"/>
                        <a:pt x="1399698" y="731379"/>
                      </a:cubicBezTo>
                      <a:cubicBezTo>
                        <a:pt x="1411548" y="731842"/>
                        <a:pt x="1418447" y="717548"/>
                        <a:pt x="1419453" y="707466"/>
                      </a:cubicBezTo>
                      <a:cubicBezTo>
                        <a:pt x="1419870" y="703396"/>
                        <a:pt x="1419162" y="697872"/>
                        <a:pt x="1416703" y="694178"/>
                      </a:cubicBezTo>
                      <a:close/>
                      <a:moveTo>
                        <a:pt x="1045673" y="685039"/>
                      </a:moveTo>
                      <a:cubicBezTo>
                        <a:pt x="1085828" y="686336"/>
                        <a:pt x="1125960" y="688151"/>
                        <a:pt x="1166115" y="689456"/>
                      </a:cubicBezTo>
                      <a:cubicBezTo>
                        <a:pt x="1206058" y="690752"/>
                        <a:pt x="1246236" y="690847"/>
                        <a:pt x="1286109" y="693526"/>
                      </a:cubicBezTo>
                      <a:cubicBezTo>
                        <a:pt x="1304520" y="694760"/>
                        <a:pt x="1322861" y="696803"/>
                        <a:pt x="1341249" y="698312"/>
                      </a:cubicBezTo>
                      <a:cubicBezTo>
                        <a:pt x="1316127" y="703805"/>
                        <a:pt x="1291138" y="710185"/>
                        <a:pt x="1266314" y="715898"/>
                      </a:cubicBezTo>
                      <a:cubicBezTo>
                        <a:pt x="1198168" y="731575"/>
                        <a:pt x="1129999" y="747142"/>
                        <a:pt x="1061924" y="763118"/>
                      </a:cubicBezTo>
                      <a:cubicBezTo>
                        <a:pt x="1032142" y="770111"/>
                        <a:pt x="1002359" y="777089"/>
                        <a:pt x="972569" y="784036"/>
                      </a:cubicBezTo>
                      <a:cubicBezTo>
                        <a:pt x="967163" y="785301"/>
                        <a:pt x="961756" y="786559"/>
                        <a:pt x="956342" y="787816"/>
                      </a:cubicBezTo>
                      <a:cubicBezTo>
                        <a:pt x="954975" y="788138"/>
                        <a:pt x="953961" y="788311"/>
                        <a:pt x="952594" y="788625"/>
                      </a:cubicBezTo>
                      <a:cubicBezTo>
                        <a:pt x="950967" y="788995"/>
                        <a:pt x="949388" y="788209"/>
                        <a:pt x="948358" y="787942"/>
                      </a:cubicBezTo>
                      <a:cubicBezTo>
                        <a:pt x="942213" y="786346"/>
                        <a:pt x="936163" y="784272"/>
                        <a:pt x="929955" y="782881"/>
                      </a:cubicBezTo>
                      <a:cubicBezTo>
                        <a:pt x="905131" y="777310"/>
                        <a:pt x="879639" y="774976"/>
                        <a:pt x="854312" y="773184"/>
                      </a:cubicBezTo>
                      <a:cubicBezTo>
                        <a:pt x="800217" y="769365"/>
                        <a:pt x="746232" y="762851"/>
                        <a:pt x="692238" y="757656"/>
                      </a:cubicBezTo>
                      <a:cubicBezTo>
                        <a:pt x="638002" y="752438"/>
                        <a:pt x="583749" y="747339"/>
                        <a:pt x="529465" y="742639"/>
                      </a:cubicBezTo>
                      <a:cubicBezTo>
                        <a:pt x="469201" y="737422"/>
                        <a:pt x="408749" y="735300"/>
                        <a:pt x="348414" y="731120"/>
                      </a:cubicBezTo>
                      <a:cubicBezTo>
                        <a:pt x="342772" y="730726"/>
                        <a:pt x="337130" y="730334"/>
                        <a:pt x="331488" y="729933"/>
                      </a:cubicBezTo>
                      <a:cubicBezTo>
                        <a:pt x="362763" y="726279"/>
                        <a:pt x="394038" y="722641"/>
                        <a:pt x="425314" y="719002"/>
                      </a:cubicBezTo>
                      <a:cubicBezTo>
                        <a:pt x="526566" y="707223"/>
                        <a:pt x="627833" y="695467"/>
                        <a:pt x="729164" y="684356"/>
                      </a:cubicBezTo>
                      <a:cubicBezTo>
                        <a:pt x="759952" y="680977"/>
                        <a:pt x="790803" y="677071"/>
                        <a:pt x="821709" y="674934"/>
                      </a:cubicBezTo>
                      <a:cubicBezTo>
                        <a:pt x="822927" y="674847"/>
                        <a:pt x="824051" y="674620"/>
                        <a:pt x="825088" y="674282"/>
                      </a:cubicBezTo>
                      <a:cubicBezTo>
                        <a:pt x="858383" y="675177"/>
                        <a:pt x="891615" y="677637"/>
                        <a:pt x="924839" y="679916"/>
                      </a:cubicBezTo>
                      <a:cubicBezTo>
                        <a:pt x="965104" y="682682"/>
                        <a:pt x="1005345" y="683743"/>
                        <a:pt x="1045673" y="685039"/>
                      </a:cubicBezTo>
                      <a:close/>
                      <a:moveTo>
                        <a:pt x="182985" y="554304"/>
                      </a:moveTo>
                      <a:cubicBezTo>
                        <a:pt x="157595" y="457421"/>
                        <a:pt x="133235" y="359666"/>
                        <a:pt x="112293" y="261738"/>
                      </a:cubicBezTo>
                      <a:cubicBezTo>
                        <a:pt x="104812" y="226777"/>
                        <a:pt x="96514" y="191997"/>
                        <a:pt x="87972" y="157280"/>
                      </a:cubicBezTo>
                      <a:cubicBezTo>
                        <a:pt x="81914" y="132660"/>
                        <a:pt x="67195" y="103373"/>
                        <a:pt x="77152" y="77983"/>
                      </a:cubicBezTo>
                      <a:cubicBezTo>
                        <a:pt x="82479" y="64412"/>
                        <a:pt x="97716" y="61544"/>
                        <a:pt x="112945" y="62479"/>
                      </a:cubicBezTo>
                      <a:cubicBezTo>
                        <a:pt x="131663" y="63627"/>
                        <a:pt x="587167" y="110878"/>
                        <a:pt x="619967" y="126507"/>
                      </a:cubicBezTo>
                      <a:cubicBezTo>
                        <a:pt x="637012" y="134633"/>
                        <a:pt x="639259" y="155535"/>
                        <a:pt x="644053" y="171762"/>
                      </a:cubicBezTo>
                      <a:cubicBezTo>
                        <a:pt x="651070" y="195533"/>
                        <a:pt x="658181" y="219296"/>
                        <a:pt x="665379" y="243012"/>
                      </a:cubicBezTo>
                      <a:cubicBezTo>
                        <a:pt x="685826" y="310403"/>
                        <a:pt x="705778" y="424896"/>
                        <a:pt x="725754" y="492429"/>
                      </a:cubicBezTo>
                      <a:cubicBezTo>
                        <a:pt x="736896" y="530109"/>
                        <a:pt x="751575" y="568574"/>
                        <a:pt x="759017" y="607220"/>
                      </a:cubicBezTo>
                      <a:cubicBezTo>
                        <a:pt x="753170" y="608823"/>
                        <a:pt x="244388" y="649277"/>
                        <a:pt x="243532" y="649356"/>
                      </a:cubicBezTo>
                      <a:cubicBezTo>
                        <a:pt x="236349" y="647627"/>
                        <a:pt x="229151" y="645191"/>
                        <a:pt x="222362" y="642535"/>
                      </a:cubicBezTo>
                      <a:cubicBezTo>
                        <a:pt x="215808" y="639973"/>
                        <a:pt x="210920" y="636264"/>
                        <a:pt x="205883" y="630001"/>
                      </a:cubicBezTo>
                      <a:cubicBezTo>
                        <a:pt x="191707" y="612383"/>
                        <a:pt x="188501" y="575348"/>
                        <a:pt x="182985" y="554304"/>
                      </a:cubicBezTo>
                      <a:close/>
                      <a:moveTo>
                        <a:pt x="305580" y="772186"/>
                      </a:moveTo>
                      <a:cubicBezTo>
                        <a:pt x="279239" y="770378"/>
                        <a:pt x="252592" y="770960"/>
                        <a:pt x="226401" y="767510"/>
                      </a:cubicBezTo>
                      <a:cubicBezTo>
                        <a:pt x="224932" y="767314"/>
                        <a:pt x="223509" y="767518"/>
                        <a:pt x="222165" y="767990"/>
                      </a:cubicBezTo>
                      <a:cubicBezTo>
                        <a:pt x="222150" y="767982"/>
                        <a:pt x="222134" y="767966"/>
                        <a:pt x="222118" y="767958"/>
                      </a:cubicBezTo>
                      <a:lnTo>
                        <a:pt x="218519" y="761177"/>
                      </a:lnTo>
                      <a:lnTo>
                        <a:pt x="223085" y="742726"/>
                      </a:lnTo>
                      <a:cubicBezTo>
                        <a:pt x="226731" y="742294"/>
                        <a:pt x="230385" y="741869"/>
                        <a:pt x="234031" y="741429"/>
                      </a:cubicBezTo>
                      <a:cubicBezTo>
                        <a:pt x="264316" y="746372"/>
                        <a:pt x="294554" y="750985"/>
                        <a:pt x="325186" y="753877"/>
                      </a:cubicBezTo>
                      <a:cubicBezTo>
                        <a:pt x="333877" y="754694"/>
                        <a:pt x="342575" y="755425"/>
                        <a:pt x="351282" y="756124"/>
                      </a:cubicBezTo>
                      <a:cubicBezTo>
                        <a:pt x="344399" y="760415"/>
                        <a:pt x="345734" y="773286"/>
                        <a:pt x="354426" y="775235"/>
                      </a:cubicBezTo>
                      <a:cubicBezTo>
                        <a:pt x="360296" y="776547"/>
                        <a:pt x="366951" y="776076"/>
                        <a:pt x="372955" y="776476"/>
                      </a:cubicBezTo>
                      <a:cubicBezTo>
                        <a:pt x="378589" y="776854"/>
                        <a:pt x="384349" y="777577"/>
                        <a:pt x="389999" y="777364"/>
                      </a:cubicBezTo>
                      <a:cubicBezTo>
                        <a:pt x="400820" y="776964"/>
                        <a:pt x="401881" y="761640"/>
                        <a:pt x="393056" y="759102"/>
                      </a:cubicBezTo>
                      <a:cubicBezTo>
                        <a:pt x="405103" y="759872"/>
                        <a:pt x="417149" y="760603"/>
                        <a:pt x="429196" y="761302"/>
                      </a:cubicBezTo>
                      <a:cubicBezTo>
                        <a:pt x="427160" y="762866"/>
                        <a:pt x="425604" y="765043"/>
                        <a:pt x="424638" y="767864"/>
                      </a:cubicBezTo>
                      <a:cubicBezTo>
                        <a:pt x="423868" y="770096"/>
                        <a:pt x="424103" y="772430"/>
                        <a:pt x="424638" y="774669"/>
                      </a:cubicBezTo>
                      <a:cubicBezTo>
                        <a:pt x="425353" y="777671"/>
                        <a:pt x="427545" y="780508"/>
                        <a:pt x="430280" y="782213"/>
                      </a:cubicBezTo>
                      <a:cubicBezTo>
                        <a:pt x="414336" y="781066"/>
                        <a:pt x="398392" y="779824"/>
                        <a:pt x="382463" y="778441"/>
                      </a:cubicBezTo>
                      <a:cubicBezTo>
                        <a:pt x="356846" y="776202"/>
                        <a:pt x="331236" y="773938"/>
                        <a:pt x="305580" y="772186"/>
                      </a:cubicBezTo>
                      <a:close/>
                      <a:moveTo>
                        <a:pt x="802189" y="808986"/>
                      </a:moveTo>
                      <a:cubicBezTo>
                        <a:pt x="755025" y="805402"/>
                        <a:pt x="707931" y="800892"/>
                        <a:pt x="660775" y="797159"/>
                      </a:cubicBezTo>
                      <a:cubicBezTo>
                        <a:pt x="604102" y="792664"/>
                        <a:pt x="547343" y="789678"/>
                        <a:pt x="490607" y="786189"/>
                      </a:cubicBezTo>
                      <a:cubicBezTo>
                        <a:pt x="495055" y="785725"/>
                        <a:pt x="499400" y="784916"/>
                        <a:pt x="503424" y="783564"/>
                      </a:cubicBezTo>
                      <a:cubicBezTo>
                        <a:pt x="512688" y="780461"/>
                        <a:pt x="511258" y="768493"/>
                        <a:pt x="503942" y="765915"/>
                      </a:cubicBezTo>
                      <a:cubicBezTo>
                        <a:pt x="607591" y="773082"/>
                        <a:pt x="711082" y="784162"/>
                        <a:pt x="814487" y="794118"/>
                      </a:cubicBezTo>
                      <a:cubicBezTo>
                        <a:pt x="840380" y="796609"/>
                        <a:pt x="866422" y="797764"/>
                        <a:pt x="892275" y="800695"/>
                      </a:cubicBezTo>
                      <a:cubicBezTo>
                        <a:pt x="904911" y="802125"/>
                        <a:pt x="917492" y="804208"/>
                        <a:pt x="929860" y="807186"/>
                      </a:cubicBezTo>
                      <a:cubicBezTo>
                        <a:pt x="934890" y="808396"/>
                        <a:pt x="939793" y="809976"/>
                        <a:pt x="944783" y="811296"/>
                      </a:cubicBezTo>
                      <a:cubicBezTo>
                        <a:pt x="943903" y="815233"/>
                        <a:pt x="942803" y="819068"/>
                        <a:pt x="940516" y="822258"/>
                      </a:cubicBezTo>
                      <a:cubicBezTo>
                        <a:pt x="940209" y="822250"/>
                        <a:pt x="939919" y="822227"/>
                        <a:pt x="939604" y="822234"/>
                      </a:cubicBezTo>
                      <a:cubicBezTo>
                        <a:pt x="916061" y="822816"/>
                        <a:pt x="892998" y="818981"/>
                        <a:pt x="869769" y="815744"/>
                      </a:cubicBezTo>
                      <a:cubicBezTo>
                        <a:pt x="847319" y="812624"/>
                        <a:pt x="824782" y="810699"/>
                        <a:pt x="802189" y="808986"/>
                      </a:cubicBezTo>
                      <a:close/>
                      <a:moveTo>
                        <a:pt x="1381750" y="721077"/>
                      </a:moveTo>
                      <a:cubicBezTo>
                        <a:pt x="1370686" y="723167"/>
                        <a:pt x="1359653" y="725289"/>
                        <a:pt x="1348644" y="727654"/>
                      </a:cubicBezTo>
                      <a:cubicBezTo>
                        <a:pt x="1317958" y="734231"/>
                        <a:pt x="1287327" y="740926"/>
                        <a:pt x="1256751" y="747967"/>
                      </a:cubicBezTo>
                      <a:cubicBezTo>
                        <a:pt x="1185281" y="764430"/>
                        <a:pt x="1113921" y="781325"/>
                        <a:pt x="1042530" y="798118"/>
                      </a:cubicBezTo>
                      <a:cubicBezTo>
                        <a:pt x="1025054" y="802228"/>
                        <a:pt x="1007648" y="806589"/>
                        <a:pt x="990250" y="811037"/>
                      </a:cubicBezTo>
                      <a:cubicBezTo>
                        <a:pt x="981520" y="813268"/>
                        <a:pt x="972491" y="815508"/>
                        <a:pt x="963800" y="818486"/>
                      </a:cubicBezTo>
                      <a:cubicBezTo>
                        <a:pt x="963878" y="815697"/>
                        <a:pt x="963650" y="812938"/>
                        <a:pt x="963108" y="810321"/>
                      </a:cubicBezTo>
                      <a:cubicBezTo>
                        <a:pt x="989441" y="803956"/>
                        <a:pt x="1015773" y="797560"/>
                        <a:pt x="1042098" y="791155"/>
                      </a:cubicBezTo>
                      <a:cubicBezTo>
                        <a:pt x="1109804" y="774685"/>
                        <a:pt x="1177407" y="757869"/>
                        <a:pt x="1244948" y="740730"/>
                      </a:cubicBezTo>
                      <a:cubicBezTo>
                        <a:pt x="1278305" y="732267"/>
                        <a:pt x="1311624" y="723686"/>
                        <a:pt x="1344856" y="714751"/>
                      </a:cubicBezTo>
                      <a:cubicBezTo>
                        <a:pt x="1361979" y="710146"/>
                        <a:pt x="1379101" y="705659"/>
                        <a:pt x="1395706" y="699577"/>
                      </a:cubicBezTo>
                      <a:cubicBezTo>
                        <a:pt x="1397324" y="699388"/>
                        <a:pt x="1398928" y="699152"/>
                        <a:pt x="1400539" y="698893"/>
                      </a:cubicBezTo>
                      <a:cubicBezTo>
                        <a:pt x="1400224" y="700638"/>
                        <a:pt x="1399981" y="702390"/>
                        <a:pt x="1399391" y="704119"/>
                      </a:cubicBezTo>
                      <a:cubicBezTo>
                        <a:pt x="1397458" y="709761"/>
                        <a:pt x="1391604" y="713486"/>
                        <a:pt x="1390614" y="719427"/>
                      </a:cubicBezTo>
                      <a:cubicBezTo>
                        <a:pt x="1390606" y="719474"/>
                        <a:pt x="1390606" y="719513"/>
                        <a:pt x="1390598" y="719560"/>
                      </a:cubicBezTo>
                      <a:cubicBezTo>
                        <a:pt x="1387643" y="719977"/>
                        <a:pt x="1384689" y="720519"/>
                        <a:pt x="1381750" y="72107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9" name="Graphic 25">
            <a:extLst>
              <a:ext uri="{FF2B5EF4-FFF2-40B4-BE49-F238E27FC236}">
                <a16:creationId xmlns:a16="http://schemas.microsoft.com/office/drawing/2014/main" id="{965C1269-DB30-4885-AD82-73A2FD4ACAAF}"/>
              </a:ext>
            </a:extLst>
          </p:cNvPr>
          <p:cNvGrpSpPr/>
          <p:nvPr userDrawn="1"/>
        </p:nvGrpSpPr>
        <p:grpSpPr>
          <a:xfrm>
            <a:off x="-918385" y="-902823"/>
            <a:ext cx="2755571" cy="2819785"/>
            <a:chOff x="6130606" y="620361"/>
            <a:chExt cx="2184763" cy="2235675"/>
          </a:xfrm>
        </p:grpSpPr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F28CD131-8D6B-4AFF-B7F3-81B719F94E06}"/>
                </a:ext>
              </a:extLst>
            </p:cNvPr>
            <p:cNvSpPr/>
            <p:nvPr/>
          </p:nvSpPr>
          <p:spPr>
            <a:xfrm>
              <a:off x="6143132" y="632895"/>
              <a:ext cx="2159711" cy="2210608"/>
            </a:xfrm>
            <a:custGeom>
              <a:avLst/>
              <a:gdLst>
                <a:gd name="connsiteX0" fmla="*/ 2159712 w 2159711"/>
                <a:gd name="connsiteY0" fmla="*/ 2210609 h 2210608"/>
                <a:gd name="connsiteX1" fmla="*/ 0 w 2159711"/>
                <a:gd name="connsiteY1" fmla="*/ 2210609 h 2210608"/>
                <a:gd name="connsiteX2" fmla="*/ 0 w 2159711"/>
                <a:gd name="connsiteY2" fmla="*/ 1079856 h 2210608"/>
                <a:gd name="connsiteX3" fmla="*/ 1079856 w 2159711"/>
                <a:gd name="connsiteY3" fmla="*/ 0 h 2210608"/>
                <a:gd name="connsiteX4" fmla="*/ 1079856 w 2159711"/>
                <a:gd name="connsiteY4" fmla="*/ 0 h 2210608"/>
                <a:gd name="connsiteX5" fmla="*/ 2159712 w 2159711"/>
                <a:gd name="connsiteY5" fmla="*/ 1079856 h 2210608"/>
                <a:gd name="connsiteX6" fmla="*/ 2159712 w 2159711"/>
                <a:gd name="connsiteY6" fmla="*/ 2210609 h 22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9711" h="2210608">
                  <a:moveTo>
                    <a:pt x="2159712" y="2210609"/>
                  </a:moveTo>
                  <a:lnTo>
                    <a:pt x="0" y="2210609"/>
                  </a:lnTo>
                  <a:lnTo>
                    <a:pt x="0" y="1079856"/>
                  </a:lnTo>
                  <a:cubicBezTo>
                    <a:pt x="0" y="483471"/>
                    <a:pt x="483471" y="0"/>
                    <a:pt x="1079856" y="0"/>
                  </a:cubicBezTo>
                  <a:lnTo>
                    <a:pt x="1079856" y="0"/>
                  </a:lnTo>
                  <a:cubicBezTo>
                    <a:pt x="1676240" y="0"/>
                    <a:pt x="2159712" y="483471"/>
                    <a:pt x="2159712" y="1079856"/>
                  </a:cubicBezTo>
                  <a:lnTo>
                    <a:pt x="2159712" y="2210609"/>
                  </a:ln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1" name="Graphic 25">
              <a:extLst>
                <a:ext uri="{FF2B5EF4-FFF2-40B4-BE49-F238E27FC236}">
                  <a16:creationId xmlns:a16="http://schemas.microsoft.com/office/drawing/2014/main" id="{13876E1A-E649-48F8-BBF0-2338FEB3C274}"/>
                </a:ext>
              </a:extLst>
            </p:cNvPr>
            <p:cNvGrpSpPr/>
            <p:nvPr/>
          </p:nvGrpSpPr>
          <p:grpSpPr>
            <a:xfrm>
              <a:off x="6257712" y="791071"/>
              <a:ext cx="1930560" cy="1932619"/>
              <a:chOff x="6257712" y="791071"/>
              <a:chExt cx="1930560" cy="1932619"/>
            </a:xfrm>
            <a:solidFill>
              <a:srgbClr val="FFFFFF"/>
            </a:solidFill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96C4D522-638B-486D-AE58-FB8BEF8DE6C8}"/>
                  </a:ext>
                </a:extLst>
              </p:cNvPr>
              <p:cNvSpPr/>
              <p:nvPr/>
            </p:nvSpPr>
            <p:spPr>
              <a:xfrm>
                <a:off x="6257712" y="791071"/>
                <a:ext cx="914630" cy="961614"/>
              </a:xfrm>
              <a:custGeom>
                <a:avLst/>
                <a:gdLst>
                  <a:gd name="connsiteX0" fmla="*/ 914631 w 914630"/>
                  <a:gd name="connsiteY0" fmla="*/ 953481 h 961614"/>
                  <a:gd name="connsiteX1" fmla="*/ 906498 w 914630"/>
                  <a:gd name="connsiteY1" fmla="*/ 961615 h 961614"/>
                  <a:gd name="connsiteX2" fmla="*/ 0 w 914630"/>
                  <a:gd name="connsiteY2" fmla="*/ 961615 h 961614"/>
                  <a:gd name="connsiteX3" fmla="*/ 0 w 914630"/>
                  <a:gd name="connsiteY3" fmla="*/ 961615 h 961614"/>
                  <a:gd name="connsiteX4" fmla="*/ 914631 w 914630"/>
                  <a:gd name="connsiteY4" fmla="*/ 0 h 961614"/>
                  <a:gd name="connsiteX5" fmla="*/ 914631 w 914630"/>
                  <a:gd name="connsiteY5" fmla="*/ 0 h 961614"/>
                  <a:gd name="connsiteX6" fmla="*/ 914631 w 914630"/>
                  <a:gd name="connsiteY6" fmla="*/ 953481 h 96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4630" h="961614">
                    <a:moveTo>
                      <a:pt x="914631" y="953481"/>
                    </a:moveTo>
                    <a:cubicBezTo>
                      <a:pt x="914631" y="957968"/>
                      <a:pt x="910993" y="961615"/>
                      <a:pt x="906498" y="961615"/>
                    </a:cubicBezTo>
                    <a:lnTo>
                      <a:pt x="0" y="961615"/>
                    </a:lnTo>
                    <a:lnTo>
                      <a:pt x="0" y="961615"/>
                    </a:lnTo>
                    <a:cubicBezTo>
                      <a:pt x="0" y="456479"/>
                      <a:pt x="409495" y="0"/>
                      <a:pt x="914631" y="0"/>
                    </a:cubicBezTo>
                    <a:lnTo>
                      <a:pt x="914631" y="0"/>
                    </a:lnTo>
                    <a:lnTo>
                      <a:pt x="914631" y="95348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BDB1953C-36F0-4839-AFAD-A2AD2E9299A5}"/>
                  </a:ext>
                </a:extLst>
              </p:cNvPr>
              <p:cNvSpPr/>
              <p:nvPr/>
            </p:nvSpPr>
            <p:spPr>
              <a:xfrm>
                <a:off x="7273641" y="791071"/>
                <a:ext cx="914630" cy="961614"/>
              </a:xfrm>
              <a:custGeom>
                <a:avLst/>
                <a:gdLst>
                  <a:gd name="connsiteX0" fmla="*/ 914631 w 914630"/>
                  <a:gd name="connsiteY0" fmla="*/ 961615 h 961614"/>
                  <a:gd name="connsiteX1" fmla="*/ 8133 w 914630"/>
                  <a:gd name="connsiteY1" fmla="*/ 961615 h 961614"/>
                  <a:gd name="connsiteX2" fmla="*/ 0 w 914630"/>
                  <a:gd name="connsiteY2" fmla="*/ 953481 h 961614"/>
                  <a:gd name="connsiteX3" fmla="*/ 0 w 914630"/>
                  <a:gd name="connsiteY3" fmla="*/ 0 h 961614"/>
                  <a:gd name="connsiteX4" fmla="*/ 0 w 914630"/>
                  <a:gd name="connsiteY4" fmla="*/ 0 h 961614"/>
                  <a:gd name="connsiteX5" fmla="*/ 914631 w 914630"/>
                  <a:gd name="connsiteY5" fmla="*/ 961615 h 961614"/>
                  <a:gd name="connsiteX6" fmla="*/ 914631 w 914630"/>
                  <a:gd name="connsiteY6" fmla="*/ 961615 h 96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4630" h="961614">
                    <a:moveTo>
                      <a:pt x="914631" y="961615"/>
                    </a:moveTo>
                    <a:lnTo>
                      <a:pt x="8133" y="961615"/>
                    </a:lnTo>
                    <a:cubicBezTo>
                      <a:pt x="3646" y="961615"/>
                      <a:pt x="0" y="957976"/>
                      <a:pt x="0" y="953481"/>
                    </a:cubicBezTo>
                    <a:lnTo>
                      <a:pt x="0" y="0"/>
                    </a:lnTo>
                    <a:lnTo>
                      <a:pt x="0" y="0"/>
                    </a:lnTo>
                    <a:cubicBezTo>
                      <a:pt x="505136" y="0"/>
                      <a:pt x="914631" y="456479"/>
                      <a:pt x="914631" y="961615"/>
                    </a:cubicBezTo>
                    <a:lnTo>
                      <a:pt x="914631" y="961615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F0391CE4-FB63-4E34-B554-CD0FA82A1037}"/>
                  </a:ext>
                </a:extLst>
              </p:cNvPr>
              <p:cNvSpPr/>
              <p:nvPr/>
            </p:nvSpPr>
            <p:spPr>
              <a:xfrm>
                <a:off x="6257712" y="1856051"/>
                <a:ext cx="914630" cy="867639"/>
              </a:xfrm>
              <a:custGeom>
                <a:avLst/>
                <a:gdLst>
                  <a:gd name="connsiteX0" fmla="*/ 906498 w 914630"/>
                  <a:gd name="connsiteY0" fmla="*/ 867639 h 867639"/>
                  <a:gd name="connsiteX1" fmla="*/ 8133 w 914630"/>
                  <a:gd name="connsiteY1" fmla="*/ 867639 h 867639"/>
                  <a:gd name="connsiteX2" fmla="*/ 0 w 914630"/>
                  <a:gd name="connsiteY2" fmla="*/ 859506 h 867639"/>
                  <a:gd name="connsiteX3" fmla="*/ 0 w 914630"/>
                  <a:gd name="connsiteY3" fmla="*/ 8133 h 867639"/>
                  <a:gd name="connsiteX4" fmla="*/ 8133 w 914630"/>
                  <a:gd name="connsiteY4" fmla="*/ 0 h 867639"/>
                  <a:gd name="connsiteX5" fmla="*/ 906498 w 914630"/>
                  <a:gd name="connsiteY5" fmla="*/ 0 h 867639"/>
                  <a:gd name="connsiteX6" fmla="*/ 914631 w 914630"/>
                  <a:gd name="connsiteY6" fmla="*/ 8133 h 867639"/>
                  <a:gd name="connsiteX7" fmla="*/ 914631 w 914630"/>
                  <a:gd name="connsiteY7" fmla="*/ 859514 h 867639"/>
                  <a:gd name="connsiteX8" fmla="*/ 906498 w 914630"/>
                  <a:gd name="connsiteY8" fmla="*/ 867639 h 867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4630" h="867639">
                    <a:moveTo>
                      <a:pt x="906498" y="867639"/>
                    </a:moveTo>
                    <a:lnTo>
                      <a:pt x="8133" y="867639"/>
                    </a:lnTo>
                    <a:cubicBezTo>
                      <a:pt x="3646" y="867639"/>
                      <a:pt x="0" y="864001"/>
                      <a:pt x="0" y="859506"/>
                    </a:cubicBezTo>
                    <a:lnTo>
                      <a:pt x="0" y="8133"/>
                    </a:lnTo>
                    <a:cubicBezTo>
                      <a:pt x="0" y="3646"/>
                      <a:pt x="3638" y="0"/>
                      <a:pt x="8133" y="0"/>
                    </a:cubicBezTo>
                    <a:lnTo>
                      <a:pt x="906498" y="0"/>
                    </a:lnTo>
                    <a:cubicBezTo>
                      <a:pt x="910985" y="0"/>
                      <a:pt x="914631" y="3638"/>
                      <a:pt x="914631" y="8133"/>
                    </a:cubicBezTo>
                    <a:lnTo>
                      <a:pt x="914631" y="859514"/>
                    </a:lnTo>
                    <a:cubicBezTo>
                      <a:pt x="914631" y="864001"/>
                      <a:pt x="910985" y="867639"/>
                      <a:pt x="906498" y="86763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1B7B56B4-F8D1-4C54-BA81-C529BC33A503}"/>
                  </a:ext>
                </a:extLst>
              </p:cNvPr>
              <p:cNvSpPr/>
              <p:nvPr/>
            </p:nvSpPr>
            <p:spPr>
              <a:xfrm>
                <a:off x="7273641" y="1856051"/>
                <a:ext cx="914630" cy="867639"/>
              </a:xfrm>
              <a:custGeom>
                <a:avLst/>
                <a:gdLst>
                  <a:gd name="connsiteX0" fmla="*/ 906498 w 914630"/>
                  <a:gd name="connsiteY0" fmla="*/ 867639 h 867639"/>
                  <a:gd name="connsiteX1" fmla="*/ 8133 w 914630"/>
                  <a:gd name="connsiteY1" fmla="*/ 867639 h 867639"/>
                  <a:gd name="connsiteX2" fmla="*/ 0 w 914630"/>
                  <a:gd name="connsiteY2" fmla="*/ 859506 h 867639"/>
                  <a:gd name="connsiteX3" fmla="*/ 0 w 914630"/>
                  <a:gd name="connsiteY3" fmla="*/ 8133 h 867639"/>
                  <a:gd name="connsiteX4" fmla="*/ 8133 w 914630"/>
                  <a:gd name="connsiteY4" fmla="*/ 0 h 867639"/>
                  <a:gd name="connsiteX5" fmla="*/ 906498 w 914630"/>
                  <a:gd name="connsiteY5" fmla="*/ 0 h 867639"/>
                  <a:gd name="connsiteX6" fmla="*/ 914631 w 914630"/>
                  <a:gd name="connsiteY6" fmla="*/ 8133 h 867639"/>
                  <a:gd name="connsiteX7" fmla="*/ 914631 w 914630"/>
                  <a:gd name="connsiteY7" fmla="*/ 859514 h 867639"/>
                  <a:gd name="connsiteX8" fmla="*/ 906498 w 914630"/>
                  <a:gd name="connsiteY8" fmla="*/ 867639 h 867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4630" h="867639">
                    <a:moveTo>
                      <a:pt x="906498" y="867639"/>
                    </a:moveTo>
                    <a:lnTo>
                      <a:pt x="8133" y="867639"/>
                    </a:lnTo>
                    <a:cubicBezTo>
                      <a:pt x="3646" y="867639"/>
                      <a:pt x="0" y="864001"/>
                      <a:pt x="0" y="859506"/>
                    </a:cubicBezTo>
                    <a:lnTo>
                      <a:pt x="0" y="8133"/>
                    </a:lnTo>
                    <a:cubicBezTo>
                      <a:pt x="0" y="3646"/>
                      <a:pt x="3638" y="0"/>
                      <a:pt x="8133" y="0"/>
                    </a:cubicBezTo>
                    <a:lnTo>
                      <a:pt x="906498" y="0"/>
                    </a:lnTo>
                    <a:cubicBezTo>
                      <a:pt x="910993" y="0"/>
                      <a:pt x="914631" y="3638"/>
                      <a:pt x="914631" y="8133"/>
                    </a:cubicBezTo>
                    <a:lnTo>
                      <a:pt x="914631" y="859514"/>
                    </a:lnTo>
                    <a:cubicBezTo>
                      <a:pt x="914631" y="864001"/>
                      <a:pt x="910993" y="867639"/>
                      <a:pt x="906498" y="86763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2" name="Graphic 25">
              <a:extLst>
                <a:ext uri="{FF2B5EF4-FFF2-40B4-BE49-F238E27FC236}">
                  <a16:creationId xmlns:a16="http://schemas.microsoft.com/office/drawing/2014/main" id="{03B5C284-2A54-45F9-A14A-63BCFBCBD694}"/>
                </a:ext>
              </a:extLst>
            </p:cNvPr>
            <p:cNvGrpSpPr/>
            <p:nvPr/>
          </p:nvGrpSpPr>
          <p:grpSpPr>
            <a:xfrm>
              <a:off x="6130606" y="620361"/>
              <a:ext cx="2184763" cy="2235675"/>
              <a:chOff x="6130606" y="620361"/>
              <a:chExt cx="2184763" cy="2235675"/>
            </a:xfrm>
            <a:solidFill>
              <a:srgbClr val="000000"/>
            </a:solidFill>
          </p:grpSpPr>
          <p:sp>
            <p:nvSpPr>
              <p:cNvPr id="93" name="Freeform 37">
                <a:extLst>
                  <a:ext uri="{FF2B5EF4-FFF2-40B4-BE49-F238E27FC236}">
                    <a16:creationId xmlns:a16="http://schemas.microsoft.com/office/drawing/2014/main" id="{FFC9A14F-1FD1-4C03-A563-7FC382285BF1}"/>
                  </a:ext>
                </a:extLst>
              </p:cNvPr>
              <p:cNvSpPr/>
              <p:nvPr/>
            </p:nvSpPr>
            <p:spPr>
              <a:xfrm>
                <a:off x="6245178" y="778545"/>
                <a:ext cx="939690" cy="986674"/>
              </a:xfrm>
              <a:custGeom>
                <a:avLst/>
                <a:gdLst>
                  <a:gd name="connsiteX0" fmla="*/ 927157 w 939690"/>
                  <a:gd name="connsiteY0" fmla="*/ 0 h 986674"/>
                  <a:gd name="connsiteX1" fmla="*/ 565879 w 939690"/>
                  <a:gd name="connsiteY1" fmla="*/ 80381 h 986674"/>
                  <a:gd name="connsiteX2" fmla="*/ 271263 w 939690"/>
                  <a:gd name="connsiteY2" fmla="*/ 295363 h 986674"/>
                  <a:gd name="connsiteX3" fmla="*/ 72798 w 939690"/>
                  <a:gd name="connsiteY3" fmla="*/ 606074 h 986674"/>
                  <a:gd name="connsiteX4" fmla="*/ 0 w 939690"/>
                  <a:gd name="connsiteY4" fmla="*/ 974148 h 986674"/>
                  <a:gd name="connsiteX5" fmla="*/ 12526 w 939690"/>
                  <a:gd name="connsiteY5" fmla="*/ 986674 h 986674"/>
                  <a:gd name="connsiteX6" fmla="*/ 927157 w 939690"/>
                  <a:gd name="connsiteY6" fmla="*/ 986674 h 986674"/>
                  <a:gd name="connsiteX7" fmla="*/ 936021 w 939690"/>
                  <a:gd name="connsiteY7" fmla="*/ 983004 h 986674"/>
                  <a:gd name="connsiteX8" fmla="*/ 939690 w 939690"/>
                  <a:gd name="connsiteY8" fmla="*/ 974148 h 986674"/>
                  <a:gd name="connsiteX9" fmla="*/ 939690 w 939690"/>
                  <a:gd name="connsiteY9" fmla="*/ 12534 h 986674"/>
                  <a:gd name="connsiteX10" fmla="*/ 927157 w 939690"/>
                  <a:gd name="connsiteY10" fmla="*/ 0 h 986674"/>
                  <a:gd name="connsiteX11" fmla="*/ 914631 w 939690"/>
                  <a:gd name="connsiteY11" fmla="*/ 961615 h 986674"/>
                  <a:gd name="connsiteX12" fmla="*/ 25146 w 939690"/>
                  <a:gd name="connsiteY12" fmla="*/ 961615 h 986674"/>
                  <a:gd name="connsiteX13" fmla="*/ 914631 w 939690"/>
                  <a:gd name="connsiteY13" fmla="*/ 25154 h 986674"/>
                  <a:gd name="connsiteX14" fmla="*/ 914631 w 939690"/>
                  <a:gd name="connsiteY14" fmla="*/ 961615 h 986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39690" h="986674">
                    <a:moveTo>
                      <a:pt x="927157" y="0"/>
                    </a:moveTo>
                    <a:cubicBezTo>
                      <a:pt x="802566" y="0"/>
                      <a:pt x="681016" y="27040"/>
                      <a:pt x="565879" y="80381"/>
                    </a:cubicBezTo>
                    <a:cubicBezTo>
                      <a:pt x="456101" y="131231"/>
                      <a:pt x="356979" y="203557"/>
                      <a:pt x="271263" y="295363"/>
                    </a:cubicBezTo>
                    <a:cubicBezTo>
                      <a:pt x="186489" y="386156"/>
                      <a:pt x="119711" y="490693"/>
                      <a:pt x="72798" y="606074"/>
                    </a:cubicBezTo>
                    <a:cubicBezTo>
                      <a:pt x="24494" y="724881"/>
                      <a:pt x="0" y="848717"/>
                      <a:pt x="0" y="974148"/>
                    </a:cubicBezTo>
                    <a:cubicBezTo>
                      <a:pt x="0" y="981071"/>
                      <a:pt x="5611" y="986674"/>
                      <a:pt x="12526" y="986674"/>
                    </a:cubicBezTo>
                    <a:lnTo>
                      <a:pt x="927157" y="986674"/>
                    </a:lnTo>
                    <a:cubicBezTo>
                      <a:pt x="930481" y="986674"/>
                      <a:pt x="933663" y="985354"/>
                      <a:pt x="936021" y="983004"/>
                    </a:cubicBezTo>
                    <a:cubicBezTo>
                      <a:pt x="938370" y="980655"/>
                      <a:pt x="939690" y="977464"/>
                      <a:pt x="939690" y="974148"/>
                    </a:cubicBezTo>
                    <a:lnTo>
                      <a:pt x="939690" y="12534"/>
                    </a:lnTo>
                    <a:cubicBezTo>
                      <a:pt x="939690" y="5611"/>
                      <a:pt x="934080" y="0"/>
                      <a:pt x="927157" y="0"/>
                    </a:cubicBezTo>
                    <a:close/>
                    <a:moveTo>
                      <a:pt x="914631" y="961615"/>
                    </a:moveTo>
                    <a:lnTo>
                      <a:pt x="25146" y="961615"/>
                    </a:lnTo>
                    <a:cubicBezTo>
                      <a:pt x="31723" y="457029"/>
                      <a:pt x="435097" y="32438"/>
                      <a:pt x="914631" y="25154"/>
                    </a:cubicBezTo>
                    <a:lnTo>
                      <a:pt x="914631" y="961615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 38">
                <a:extLst>
                  <a:ext uri="{FF2B5EF4-FFF2-40B4-BE49-F238E27FC236}">
                    <a16:creationId xmlns:a16="http://schemas.microsoft.com/office/drawing/2014/main" id="{CE166144-803A-4038-B67A-B254C1CC8AE5}"/>
                  </a:ext>
                </a:extLst>
              </p:cNvPr>
              <p:cNvSpPr/>
              <p:nvPr/>
            </p:nvSpPr>
            <p:spPr>
              <a:xfrm>
                <a:off x="7261123" y="778537"/>
                <a:ext cx="939674" cy="986666"/>
              </a:xfrm>
              <a:custGeom>
                <a:avLst/>
                <a:gdLst>
                  <a:gd name="connsiteX0" fmla="*/ 373803 w 939674"/>
                  <a:gd name="connsiteY0" fmla="*/ 80381 h 986666"/>
                  <a:gd name="connsiteX1" fmla="*/ 12526 w 939674"/>
                  <a:gd name="connsiteY1" fmla="*/ 0 h 986666"/>
                  <a:gd name="connsiteX2" fmla="*/ 0 w 939674"/>
                  <a:gd name="connsiteY2" fmla="*/ 12526 h 986666"/>
                  <a:gd name="connsiteX3" fmla="*/ 0 w 939674"/>
                  <a:gd name="connsiteY3" fmla="*/ 974140 h 986666"/>
                  <a:gd name="connsiteX4" fmla="*/ 12526 w 939674"/>
                  <a:gd name="connsiteY4" fmla="*/ 986666 h 986666"/>
                  <a:gd name="connsiteX5" fmla="*/ 927149 w 939674"/>
                  <a:gd name="connsiteY5" fmla="*/ 986666 h 986666"/>
                  <a:gd name="connsiteX6" fmla="*/ 939675 w 939674"/>
                  <a:gd name="connsiteY6" fmla="*/ 974133 h 986666"/>
                  <a:gd name="connsiteX7" fmla="*/ 866877 w 939674"/>
                  <a:gd name="connsiteY7" fmla="*/ 606058 h 986666"/>
                  <a:gd name="connsiteX8" fmla="*/ 668412 w 939674"/>
                  <a:gd name="connsiteY8" fmla="*/ 295348 h 986666"/>
                  <a:gd name="connsiteX9" fmla="*/ 373803 w 939674"/>
                  <a:gd name="connsiteY9" fmla="*/ 80381 h 986666"/>
                  <a:gd name="connsiteX10" fmla="*/ 914537 w 939674"/>
                  <a:gd name="connsiteY10" fmla="*/ 961622 h 986666"/>
                  <a:gd name="connsiteX11" fmla="*/ 25052 w 939674"/>
                  <a:gd name="connsiteY11" fmla="*/ 961622 h 986666"/>
                  <a:gd name="connsiteX12" fmla="*/ 25052 w 939674"/>
                  <a:gd name="connsiteY12" fmla="*/ 25162 h 986666"/>
                  <a:gd name="connsiteX13" fmla="*/ 914537 w 939674"/>
                  <a:gd name="connsiteY13" fmla="*/ 961622 h 986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9674" h="986666">
                    <a:moveTo>
                      <a:pt x="373803" y="80381"/>
                    </a:moveTo>
                    <a:cubicBezTo>
                      <a:pt x="258666" y="27048"/>
                      <a:pt x="137109" y="0"/>
                      <a:pt x="12526" y="0"/>
                    </a:cubicBezTo>
                    <a:cubicBezTo>
                      <a:pt x="5603" y="0"/>
                      <a:pt x="0" y="5611"/>
                      <a:pt x="0" y="12526"/>
                    </a:cubicBezTo>
                    <a:lnTo>
                      <a:pt x="0" y="974140"/>
                    </a:lnTo>
                    <a:cubicBezTo>
                      <a:pt x="0" y="981063"/>
                      <a:pt x="5611" y="986666"/>
                      <a:pt x="12526" y="986666"/>
                    </a:cubicBezTo>
                    <a:lnTo>
                      <a:pt x="927149" y="986666"/>
                    </a:lnTo>
                    <a:cubicBezTo>
                      <a:pt x="934064" y="986666"/>
                      <a:pt x="939675" y="981056"/>
                      <a:pt x="939675" y="974133"/>
                    </a:cubicBezTo>
                    <a:cubicBezTo>
                      <a:pt x="939675" y="848701"/>
                      <a:pt x="915181" y="724865"/>
                      <a:pt x="866877" y="606058"/>
                    </a:cubicBezTo>
                    <a:cubicBezTo>
                      <a:pt x="819964" y="490685"/>
                      <a:pt x="753193" y="386140"/>
                      <a:pt x="668412" y="295348"/>
                    </a:cubicBezTo>
                    <a:cubicBezTo>
                      <a:pt x="582696" y="203565"/>
                      <a:pt x="483573" y="131231"/>
                      <a:pt x="373803" y="80381"/>
                    </a:cubicBezTo>
                    <a:close/>
                    <a:moveTo>
                      <a:pt x="914537" y="961622"/>
                    </a:moveTo>
                    <a:lnTo>
                      <a:pt x="25052" y="961622"/>
                    </a:lnTo>
                    <a:lnTo>
                      <a:pt x="25052" y="25162"/>
                    </a:lnTo>
                    <a:cubicBezTo>
                      <a:pt x="504586" y="32438"/>
                      <a:pt x="907967" y="457029"/>
                      <a:pt x="914537" y="9616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 39">
                <a:extLst>
                  <a:ext uri="{FF2B5EF4-FFF2-40B4-BE49-F238E27FC236}">
                    <a16:creationId xmlns:a16="http://schemas.microsoft.com/office/drawing/2014/main" id="{D1669BC4-4E8C-45CC-BDED-EA3349CC5923}"/>
                  </a:ext>
                </a:extLst>
              </p:cNvPr>
              <p:cNvSpPr/>
              <p:nvPr/>
            </p:nvSpPr>
            <p:spPr>
              <a:xfrm>
                <a:off x="6245186" y="1843518"/>
                <a:ext cx="939682" cy="892698"/>
              </a:xfrm>
              <a:custGeom>
                <a:avLst/>
                <a:gdLst>
                  <a:gd name="connsiteX0" fmla="*/ 927157 w 939682"/>
                  <a:gd name="connsiteY0" fmla="*/ 0 h 892698"/>
                  <a:gd name="connsiteX1" fmla="*/ 12526 w 939682"/>
                  <a:gd name="connsiteY1" fmla="*/ 0 h 892698"/>
                  <a:gd name="connsiteX2" fmla="*/ 0 w 939682"/>
                  <a:gd name="connsiteY2" fmla="*/ 12526 h 892698"/>
                  <a:gd name="connsiteX3" fmla="*/ 0 w 939682"/>
                  <a:gd name="connsiteY3" fmla="*/ 880173 h 892698"/>
                  <a:gd name="connsiteX4" fmla="*/ 12526 w 939682"/>
                  <a:gd name="connsiteY4" fmla="*/ 892699 h 892698"/>
                  <a:gd name="connsiteX5" fmla="*/ 927157 w 939682"/>
                  <a:gd name="connsiteY5" fmla="*/ 892699 h 892698"/>
                  <a:gd name="connsiteX6" fmla="*/ 939682 w 939682"/>
                  <a:gd name="connsiteY6" fmla="*/ 880173 h 892698"/>
                  <a:gd name="connsiteX7" fmla="*/ 939682 w 939682"/>
                  <a:gd name="connsiteY7" fmla="*/ 12534 h 892698"/>
                  <a:gd name="connsiteX8" fmla="*/ 927157 w 939682"/>
                  <a:gd name="connsiteY8" fmla="*/ 0 h 892698"/>
                  <a:gd name="connsiteX9" fmla="*/ 914623 w 939682"/>
                  <a:gd name="connsiteY9" fmla="*/ 867647 h 892698"/>
                  <a:gd name="connsiteX10" fmla="*/ 25052 w 939682"/>
                  <a:gd name="connsiteY10" fmla="*/ 867647 h 892698"/>
                  <a:gd name="connsiteX11" fmla="*/ 25052 w 939682"/>
                  <a:gd name="connsiteY11" fmla="*/ 25060 h 892698"/>
                  <a:gd name="connsiteX12" fmla="*/ 914623 w 939682"/>
                  <a:gd name="connsiteY12" fmla="*/ 25060 h 892698"/>
                  <a:gd name="connsiteX13" fmla="*/ 914623 w 939682"/>
                  <a:gd name="connsiteY13" fmla="*/ 867647 h 892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9682" h="892698">
                    <a:moveTo>
                      <a:pt x="927157" y="0"/>
                    </a:moveTo>
                    <a:lnTo>
                      <a:pt x="12526" y="0"/>
                    </a:lnTo>
                    <a:cubicBezTo>
                      <a:pt x="5603" y="0"/>
                      <a:pt x="0" y="5611"/>
                      <a:pt x="0" y="12526"/>
                    </a:cubicBezTo>
                    <a:lnTo>
                      <a:pt x="0" y="880173"/>
                    </a:lnTo>
                    <a:cubicBezTo>
                      <a:pt x="0" y="887096"/>
                      <a:pt x="5611" y="892699"/>
                      <a:pt x="12526" y="892699"/>
                    </a:cubicBezTo>
                    <a:lnTo>
                      <a:pt x="927157" y="892699"/>
                    </a:lnTo>
                    <a:cubicBezTo>
                      <a:pt x="934072" y="892699"/>
                      <a:pt x="939682" y="887088"/>
                      <a:pt x="939682" y="880173"/>
                    </a:cubicBezTo>
                    <a:lnTo>
                      <a:pt x="939682" y="12534"/>
                    </a:lnTo>
                    <a:cubicBezTo>
                      <a:pt x="939682" y="5611"/>
                      <a:pt x="934072" y="0"/>
                      <a:pt x="927157" y="0"/>
                    </a:cubicBezTo>
                    <a:close/>
                    <a:moveTo>
                      <a:pt x="914623" y="867647"/>
                    </a:moveTo>
                    <a:lnTo>
                      <a:pt x="25052" y="867647"/>
                    </a:lnTo>
                    <a:lnTo>
                      <a:pt x="25052" y="25060"/>
                    </a:lnTo>
                    <a:lnTo>
                      <a:pt x="914623" y="25060"/>
                    </a:lnTo>
                    <a:lnTo>
                      <a:pt x="914623" y="867647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 40">
                <a:extLst>
                  <a:ext uri="{FF2B5EF4-FFF2-40B4-BE49-F238E27FC236}">
                    <a16:creationId xmlns:a16="http://schemas.microsoft.com/office/drawing/2014/main" id="{60CAC753-1330-4790-99ED-0115B4D023FA}"/>
                  </a:ext>
                </a:extLst>
              </p:cNvPr>
              <p:cNvSpPr/>
              <p:nvPr/>
            </p:nvSpPr>
            <p:spPr>
              <a:xfrm>
                <a:off x="7261116" y="1843518"/>
                <a:ext cx="939682" cy="892698"/>
              </a:xfrm>
              <a:custGeom>
                <a:avLst/>
                <a:gdLst>
                  <a:gd name="connsiteX0" fmla="*/ 927157 w 939682"/>
                  <a:gd name="connsiteY0" fmla="*/ 0 h 892698"/>
                  <a:gd name="connsiteX1" fmla="*/ 12526 w 939682"/>
                  <a:gd name="connsiteY1" fmla="*/ 0 h 892698"/>
                  <a:gd name="connsiteX2" fmla="*/ 0 w 939682"/>
                  <a:gd name="connsiteY2" fmla="*/ 12526 h 892698"/>
                  <a:gd name="connsiteX3" fmla="*/ 0 w 939682"/>
                  <a:gd name="connsiteY3" fmla="*/ 880173 h 892698"/>
                  <a:gd name="connsiteX4" fmla="*/ 12526 w 939682"/>
                  <a:gd name="connsiteY4" fmla="*/ 892699 h 892698"/>
                  <a:gd name="connsiteX5" fmla="*/ 927157 w 939682"/>
                  <a:gd name="connsiteY5" fmla="*/ 892699 h 892698"/>
                  <a:gd name="connsiteX6" fmla="*/ 939683 w 939682"/>
                  <a:gd name="connsiteY6" fmla="*/ 880173 h 892698"/>
                  <a:gd name="connsiteX7" fmla="*/ 939683 w 939682"/>
                  <a:gd name="connsiteY7" fmla="*/ 12534 h 892698"/>
                  <a:gd name="connsiteX8" fmla="*/ 927157 w 939682"/>
                  <a:gd name="connsiteY8" fmla="*/ 0 h 892698"/>
                  <a:gd name="connsiteX9" fmla="*/ 914623 w 939682"/>
                  <a:gd name="connsiteY9" fmla="*/ 867647 h 892698"/>
                  <a:gd name="connsiteX10" fmla="*/ 25060 w 939682"/>
                  <a:gd name="connsiteY10" fmla="*/ 867647 h 892698"/>
                  <a:gd name="connsiteX11" fmla="*/ 25060 w 939682"/>
                  <a:gd name="connsiteY11" fmla="*/ 25060 h 892698"/>
                  <a:gd name="connsiteX12" fmla="*/ 914631 w 939682"/>
                  <a:gd name="connsiteY12" fmla="*/ 25060 h 892698"/>
                  <a:gd name="connsiteX13" fmla="*/ 914631 w 939682"/>
                  <a:gd name="connsiteY13" fmla="*/ 867647 h 892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9682" h="892698">
                    <a:moveTo>
                      <a:pt x="927157" y="0"/>
                    </a:moveTo>
                    <a:lnTo>
                      <a:pt x="12526" y="0"/>
                    </a:lnTo>
                    <a:cubicBezTo>
                      <a:pt x="5603" y="0"/>
                      <a:pt x="0" y="5611"/>
                      <a:pt x="0" y="12526"/>
                    </a:cubicBezTo>
                    <a:lnTo>
                      <a:pt x="0" y="880173"/>
                    </a:lnTo>
                    <a:cubicBezTo>
                      <a:pt x="0" y="887096"/>
                      <a:pt x="5611" y="892699"/>
                      <a:pt x="12526" y="892699"/>
                    </a:cubicBezTo>
                    <a:lnTo>
                      <a:pt x="927157" y="892699"/>
                    </a:lnTo>
                    <a:cubicBezTo>
                      <a:pt x="934072" y="892699"/>
                      <a:pt x="939683" y="887088"/>
                      <a:pt x="939683" y="880173"/>
                    </a:cubicBezTo>
                    <a:lnTo>
                      <a:pt x="939683" y="12534"/>
                    </a:lnTo>
                    <a:cubicBezTo>
                      <a:pt x="939683" y="5611"/>
                      <a:pt x="934072" y="0"/>
                      <a:pt x="927157" y="0"/>
                    </a:cubicBezTo>
                    <a:close/>
                    <a:moveTo>
                      <a:pt x="914623" y="867647"/>
                    </a:moveTo>
                    <a:lnTo>
                      <a:pt x="25060" y="867647"/>
                    </a:lnTo>
                    <a:lnTo>
                      <a:pt x="25060" y="25060"/>
                    </a:lnTo>
                    <a:lnTo>
                      <a:pt x="914631" y="25060"/>
                    </a:lnTo>
                    <a:lnTo>
                      <a:pt x="914631" y="867647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 41">
                <a:extLst>
                  <a:ext uri="{FF2B5EF4-FFF2-40B4-BE49-F238E27FC236}">
                    <a16:creationId xmlns:a16="http://schemas.microsoft.com/office/drawing/2014/main" id="{CF3B7D10-67E1-4717-8C39-0663B9862892}"/>
                  </a:ext>
                </a:extLst>
              </p:cNvPr>
              <p:cNvSpPr/>
              <p:nvPr/>
            </p:nvSpPr>
            <p:spPr>
              <a:xfrm>
                <a:off x="6130606" y="620361"/>
                <a:ext cx="2184763" cy="2235675"/>
              </a:xfrm>
              <a:custGeom>
                <a:avLst/>
                <a:gdLst>
                  <a:gd name="connsiteX0" fmla="*/ 2098921 w 2184763"/>
                  <a:gd name="connsiteY0" fmla="*/ 667178 h 2235675"/>
                  <a:gd name="connsiteX1" fmla="*/ 1864820 w 2184763"/>
                  <a:gd name="connsiteY1" fmla="*/ 319951 h 2235675"/>
                  <a:gd name="connsiteX2" fmla="*/ 1517593 w 2184763"/>
                  <a:gd name="connsiteY2" fmla="*/ 85850 h 2235675"/>
                  <a:gd name="connsiteX3" fmla="*/ 1092382 w 2184763"/>
                  <a:gd name="connsiteY3" fmla="*/ 0 h 2235675"/>
                  <a:gd name="connsiteX4" fmla="*/ 667171 w 2184763"/>
                  <a:gd name="connsiteY4" fmla="*/ 85850 h 2235675"/>
                  <a:gd name="connsiteX5" fmla="*/ 319951 w 2184763"/>
                  <a:gd name="connsiteY5" fmla="*/ 319951 h 2235675"/>
                  <a:gd name="connsiteX6" fmla="*/ 85850 w 2184763"/>
                  <a:gd name="connsiteY6" fmla="*/ 667178 h 2235675"/>
                  <a:gd name="connsiteX7" fmla="*/ 0 w 2184763"/>
                  <a:gd name="connsiteY7" fmla="*/ 1092389 h 2235675"/>
                  <a:gd name="connsiteX8" fmla="*/ 0 w 2184763"/>
                  <a:gd name="connsiteY8" fmla="*/ 2223150 h 2235675"/>
                  <a:gd name="connsiteX9" fmla="*/ 12526 w 2184763"/>
                  <a:gd name="connsiteY9" fmla="*/ 2235676 h 2235675"/>
                  <a:gd name="connsiteX10" fmla="*/ 2172237 w 2184763"/>
                  <a:gd name="connsiteY10" fmla="*/ 2235676 h 2235675"/>
                  <a:gd name="connsiteX11" fmla="*/ 2184763 w 2184763"/>
                  <a:gd name="connsiteY11" fmla="*/ 2223150 h 2235675"/>
                  <a:gd name="connsiteX12" fmla="*/ 2184763 w 2184763"/>
                  <a:gd name="connsiteY12" fmla="*/ 1092389 h 2235675"/>
                  <a:gd name="connsiteX13" fmla="*/ 2098921 w 2184763"/>
                  <a:gd name="connsiteY13" fmla="*/ 667178 h 2235675"/>
                  <a:gd name="connsiteX14" fmla="*/ 2159712 w 2184763"/>
                  <a:gd name="connsiteY14" fmla="*/ 2210616 h 2235675"/>
                  <a:gd name="connsiteX15" fmla="*/ 25060 w 2184763"/>
                  <a:gd name="connsiteY15" fmla="*/ 2210616 h 2235675"/>
                  <a:gd name="connsiteX16" fmla="*/ 25060 w 2184763"/>
                  <a:gd name="connsiteY16" fmla="*/ 1092389 h 2235675"/>
                  <a:gd name="connsiteX17" fmla="*/ 1092390 w 2184763"/>
                  <a:gd name="connsiteY17" fmla="*/ 25067 h 2235675"/>
                  <a:gd name="connsiteX18" fmla="*/ 2159712 w 2184763"/>
                  <a:gd name="connsiteY18" fmla="*/ 1092389 h 2235675"/>
                  <a:gd name="connsiteX19" fmla="*/ 2159712 w 2184763"/>
                  <a:gd name="connsiteY19" fmla="*/ 2210616 h 223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84763" h="2235675">
                    <a:moveTo>
                      <a:pt x="2098921" y="667178"/>
                    </a:moveTo>
                    <a:cubicBezTo>
                      <a:pt x="2043898" y="537095"/>
                      <a:pt x="1965136" y="420276"/>
                      <a:pt x="1864820" y="319951"/>
                    </a:cubicBezTo>
                    <a:cubicBezTo>
                      <a:pt x="1764503" y="219627"/>
                      <a:pt x="1647676" y="140873"/>
                      <a:pt x="1517593" y="85850"/>
                    </a:cubicBezTo>
                    <a:cubicBezTo>
                      <a:pt x="1382912" y="28886"/>
                      <a:pt x="1239847" y="0"/>
                      <a:pt x="1092382" y="0"/>
                    </a:cubicBezTo>
                    <a:cubicBezTo>
                      <a:pt x="944916" y="0"/>
                      <a:pt x="801859" y="28886"/>
                      <a:pt x="667171" y="85850"/>
                    </a:cubicBezTo>
                    <a:cubicBezTo>
                      <a:pt x="537087" y="140873"/>
                      <a:pt x="420268" y="219635"/>
                      <a:pt x="319951" y="319951"/>
                    </a:cubicBezTo>
                    <a:cubicBezTo>
                      <a:pt x="219635" y="420268"/>
                      <a:pt x="140873" y="537095"/>
                      <a:pt x="85850" y="667178"/>
                    </a:cubicBezTo>
                    <a:cubicBezTo>
                      <a:pt x="28886" y="801859"/>
                      <a:pt x="0" y="944924"/>
                      <a:pt x="0" y="1092389"/>
                    </a:cubicBezTo>
                    <a:lnTo>
                      <a:pt x="0" y="2223150"/>
                    </a:lnTo>
                    <a:cubicBezTo>
                      <a:pt x="0" y="2230073"/>
                      <a:pt x="5611" y="2235676"/>
                      <a:pt x="12526" y="2235676"/>
                    </a:cubicBezTo>
                    <a:lnTo>
                      <a:pt x="2172237" y="2235676"/>
                    </a:lnTo>
                    <a:cubicBezTo>
                      <a:pt x="2179160" y="2235676"/>
                      <a:pt x="2184763" y="2230065"/>
                      <a:pt x="2184763" y="2223150"/>
                    </a:cubicBezTo>
                    <a:lnTo>
                      <a:pt x="2184763" y="1092389"/>
                    </a:lnTo>
                    <a:cubicBezTo>
                      <a:pt x="2184771" y="944924"/>
                      <a:pt x="2155885" y="801859"/>
                      <a:pt x="2098921" y="667178"/>
                    </a:cubicBezTo>
                    <a:close/>
                    <a:moveTo>
                      <a:pt x="2159712" y="2210616"/>
                    </a:moveTo>
                    <a:lnTo>
                      <a:pt x="25060" y="2210616"/>
                    </a:lnTo>
                    <a:lnTo>
                      <a:pt x="25060" y="1092389"/>
                    </a:lnTo>
                    <a:cubicBezTo>
                      <a:pt x="25060" y="503863"/>
                      <a:pt x="503863" y="25067"/>
                      <a:pt x="1092390" y="25067"/>
                    </a:cubicBezTo>
                    <a:cubicBezTo>
                      <a:pt x="1680916" y="25067"/>
                      <a:pt x="2159712" y="503871"/>
                      <a:pt x="2159712" y="1092389"/>
                    </a:cubicBezTo>
                    <a:lnTo>
                      <a:pt x="2159712" y="2210616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5B4B2E-9FC1-4E42-9A72-365191E63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158" y="3410052"/>
            <a:ext cx="4339198" cy="1243466"/>
          </a:xfrm>
        </p:spPr>
        <p:txBody>
          <a:bodyPr anchor="b">
            <a:noAutofit/>
          </a:bodyPr>
          <a:lstStyle>
            <a:lvl1pPr algn="ctr">
              <a:defRPr sz="8000" spc="0">
                <a:solidFill>
                  <a:schemeClr val="tx1"/>
                </a:solidFill>
                <a:latin typeface="+mn-lt"/>
                <a:cs typeface="Aharoni" panose="02010803020104030203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87A97-27D2-FE49-9093-85DFDDCFB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158" y="4653518"/>
            <a:ext cx="4339198" cy="620879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5400" spc="0">
                <a:solidFill>
                  <a:schemeClr val="tx1"/>
                </a:solidFill>
                <a:latin typeface="+mn-lt"/>
              </a:defRPr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8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7C83-F285-49D3-B4EA-230296D26F82}" type="datetimeFigureOut">
              <a:rPr lang="ro-RO" smtClean="0"/>
              <a:pPr/>
              <a:t>05.04.2022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D91B-F28A-439B-AF47-66DC665FAB8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076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E9F4B-C766-894F-8110-37BEECC6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10A24-6FA5-0647-819C-B4CB8D8D9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200FD-B639-D842-9210-79B9910F7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C1C1B-F416-AE4F-B021-BA0B40CC2D1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E7239-DD1F-F646-815B-894583DB6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ADA38-05FD-214B-A3A7-6DAA02DDD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0F71-4EC8-A64C-B292-1E6AD5A3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slide" Target="slide13.xml"/><Relationship Id="rId4" Type="http://schemas.openxmlformats.org/officeDocument/2006/relationships/hyperlink" Target="Practica%20II.pptx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python-program-add-two-matrices/" TargetMode="External"/><Relationship Id="rId3" Type="http://schemas.openxmlformats.org/officeDocument/2006/relationships/hyperlink" Target="https://www.pbinfo.ro/articole/5626/tablouri-patratice" TargetMode="External"/><Relationship Id="rId7" Type="http://schemas.openxmlformats.org/officeDocument/2006/relationships/hyperlink" Target="https://www.pbinfo.ro/probleme/categorii/46/tablouri-bidimensionale-matrice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h.fandom.com/ro/wiki/Aplica%C8%9Bii_cu_matrici_%C8%99i_determinan%C8%9Bi" TargetMode="External"/><Relationship Id="rId5" Type="http://schemas.openxmlformats.org/officeDocument/2006/relationships/image" Target="../media/image34.jpeg"/><Relationship Id="rId10" Type="http://schemas.openxmlformats.org/officeDocument/2006/relationships/hyperlink" Target="https://www.w3schools.com/python/ref_func_range.asp" TargetMode="External"/><Relationship Id="rId4" Type="http://schemas.openxmlformats.org/officeDocument/2006/relationships/hyperlink" Target="https://ro.wikipedia.org/wiki/Matrice" TargetMode="External"/><Relationship Id="rId9" Type="http://schemas.openxmlformats.org/officeDocument/2006/relationships/hyperlink" Target="https://realpython.com/python-append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python-list-append-method" TargetMode="External"/><Relationship Id="rId3" Type="http://schemas.openxmlformats.org/officeDocument/2006/relationships/image" Target="../media/image34.jpeg"/><Relationship Id="rId7" Type="http://schemas.openxmlformats.org/officeDocument/2006/relationships/hyperlink" Target="https://www.freecodecamp.org/news/python-for-loop-for-i-in-range-example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7078585/python-f-write-is-not-taking-more-arguments" TargetMode="External"/><Relationship Id="rId5" Type="http://schemas.openxmlformats.org/officeDocument/2006/relationships/hyperlink" Target="https://www.pbinfo.ro/articole/73/cmmdc-si-cmmmc-algoritmul-lui-euclid" TargetMode="External"/><Relationship Id="rId10" Type="http://schemas.openxmlformats.org/officeDocument/2006/relationships/hyperlink" Target="https://informaticasalaoruandra.weebly.com/matrici.html" TargetMode="External"/><Relationship Id="rId4" Type="http://schemas.openxmlformats.org/officeDocument/2006/relationships/hyperlink" Target="https://www.codegrepper.com/codeexamples/python/how+to+print+value+to+only+3+decimal+places+python" TargetMode="External"/><Relationship Id="rId9" Type="http://schemas.openxmlformats.org/officeDocument/2006/relationships/hyperlink" Target="https://www.geeksforgeeks.org/python-list-append-metho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304584-D4C3-4E63-BBC8-DE58992E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61" y="787198"/>
            <a:ext cx="1686160" cy="113363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D51FEF-EE2D-4424-9C14-7DA05596C53F}"/>
              </a:ext>
            </a:extLst>
          </p:cNvPr>
          <p:cNvCxnSpPr/>
          <p:nvPr/>
        </p:nvCxnSpPr>
        <p:spPr>
          <a:xfrm>
            <a:off x="9413351" y="0"/>
            <a:ext cx="0" cy="777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D260F00-F340-46FF-83B7-7825D4A496F1}"/>
              </a:ext>
            </a:extLst>
          </p:cNvPr>
          <p:cNvSpPr/>
          <p:nvPr/>
        </p:nvSpPr>
        <p:spPr>
          <a:xfrm>
            <a:off x="9435411" y="0"/>
            <a:ext cx="713424" cy="777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727B-1C9A-4325-AA46-A3F3CECA824B}"/>
              </a:ext>
            </a:extLst>
          </p:cNvPr>
          <p:cNvCxnSpPr/>
          <p:nvPr/>
        </p:nvCxnSpPr>
        <p:spPr>
          <a:xfrm>
            <a:off x="0" y="7144376"/>
            <a:ext cx="101488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E1491D-4A0A-4A3B-ACEB-8FC6273975F4}"/>
              </a:ext>
            </a:extLst>
          </p:cNvPr>
          <p:cNvSpPr/>
          <p:nvPr/>
        </p:nvSpPr>
        <p:spPr>
          <a:xfrm rot="5400000">
            <a:off x="4393646" y="2770829"/>
            <a:ext cx="607924" cy="93952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A876F-FE19-4126-AEBD-9A0013A8B072}"/>
              </a:ext>
            </a:extLst>
          </p:cNvPr>
          <p:cNvSpPr/>
          <p:nvPr/>
        </p:nvSpPr>
        <p:spPr>
          <a:xfrm>
            <a:off x="9435411" y="7164477"/>
            <a:ext cx="703383" cy="6079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C739B8-DF61-4386-8D98-F1D0362CCCF2}"/>
              </a:ext>
            </a:extLst>
          </p:cNvPr>
          <p:cNvSpPr/>
          <p:nvPr/>
        </p:nvSpPr>
        <p:spPr>
          <a:xfrm>
            <a:off x="2945555" y="2142602"/>
            <a:ext cx="352224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7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MATRICI</a:t>
            </a:r>
            <a:endParaRPr lang="en-US" sz="7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Minions Wallpaper Despicable Me 2 (#344925) - HD Wallpaper &amp;amp; Backgrounds  Download">
            <a:extLst>
              <a:ext uri="{FF2B5EF4-FFF2-40B4-BE49-F238E27FC236}">
                <a16:creationId xmlns:a16="http://schemas.microsoft.com/office/drawing/2014/main" id="{6C95DC8C-1EBD-4084-9734-BAC9ECC0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382" y="6288899"/>
            <a:ext cx="1113836" cy="83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5054AE6-93B7-47E6-BD03-CA18F757D555}"/>
              </a:ext>
            </a:extLst>
          </p:cNvPr>
          <p:cNvSpPr/>
          <p:nvPr/>
        </p:nvSpPr>
        <p:spPr>
          <a:xfrm>
            <a:off x="-783771" y="3043488"/>
            <a:ext cx="10932606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           )</a:t>
            </a:r>
            <a:endParaRPr lang="en-US" sz="20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69E4C-9967-419C-95C4-DD0FAD96516D}"/>
              </a:ext>
            </a:extLst>
          </p:cNvPr>
          <p:cNvSpPr txBox="1"/>
          <p:nvPr/>
        </p:nvSpPr>
        <p:spPr>
          <a:xfrm>
            <a:off x="1290232" y="3966818"/>
            <a:ext cx="257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de:</a:t>
            </a:r>
            <a:endParaRPr lang="ro-RO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8536B1-609D-4344-B728-C0AF96EBE624}"/>
              </a:ext>
            </a:extLst>
          </p:cNvPr>
          <p:cNvSpPr txBox="1"/>
          <p:nvPr/>
        </p:nvSpPr>
        <p:spPr>
          <a:xfrm>
            <a:off x="3420487" y="3950909"/>
            <a:ext cx="257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Petric Patricia</a:t>
            </a:r>
            <a:endParaRPr lang="ro-RO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F42BCB-57F4-435F-A81E-DD8D2AACC963}"/>
              </a:ext>
            </a:extLst>
          </p:cNvPr>
          <p:cNvSpPr txBox="1"/>
          <p:nvPr/>
        </p:nvSpPr>
        <p:spPr>
          <a:xfrm>
            <a:off x="6077299" y="3904260"/>
            <a:ext cx="257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Danciu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Nicoleta</a:t>
            </a:r>
            <a:endParaRPr lang="ro-RO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3E435-09EA-40F3-BB8F-045827A1769D}"/>
              </a:ext>
            </a:extLst>
          </p:cNvPr>
          <p:cNvSpPr txBox="1"/>
          <p:nvPr/>
        </p:nvSpPr>
        <p:spPr>
          <a:xfrm>
            <a:off x="6077299" y="4676054"/>
            <a:ext cx="257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ro-RO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C6C76F-B098-45F2-A815-F4D1619EE606}"/>
              </a:ext>
            </a:extLst>
          </p:cNvPr>
          <p:cNvSpPr txBox="1"/>
          <p:nvPr/>
        </p:nvSpPr>
        <p:spPr>
          <a:xfrm>
            <a:off x="3420487" y="4676054"/>
            <a:ext cx="257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Specializarea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Mate-Info</a:t>
            </a:r>
            <a:endParaRPr lang="ro-RO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802005-858B-4F9A-82D8-0A847A1D3971}"/>
              </a:ext>
            </a:extLst>
          </p:cNvPr>
          <p:cNvSpPr txBox="1"/>
          <p:nvPr/>
        </p:nvSpPr>
        <p:spPr>
          <a:xfrm>
            <a:off x="1286743" y="4659528"/>
            <a:ext cx="257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Facultatea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Științe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AFDBB-7CB6-4BD5-A6B7-1959ADD3855A}"/>
              </a:ext>
            </a:extLst>
          </p:cNvPr>
          <p:cNvSpPr txBox="1"/>
          <p:nvPr/>
        </p:nvSpPr>
        <p:spPr>
          <a:xfrm>
            <a:off x="1290232" y="5364836"/>
            <a:ext cx="257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coordonator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o-RO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55C6B2-F93D-46B8-ABF7-1D8249DC5243}"/>
              </a:ext>
            </a:extLst>
          </p:cNvPr>
          <p:cNvSpPr txBox="1"/>
          <p:nvPr/>
        </p:nvSpPr>
        <p:spPr>
          <a:xfrm>
            <a:off x="3420487" y="5359807"/>
            <a:ext cx="257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Cosmin</a:t>
            </a:r>
            <a:endParaRPr lang="ro-RO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6CE715-1274-47C0-967C-5C4B39F04DB5}"/>
              </a:ext>
            </a:extLst>
          </p:cNvPr>
          <p:cNvSpPr txBox="1"/>
          <p:nvPr/>
        </p:nvSpPr>
        <p:spPr>
          <a:xfrm>
            <a:off x="6077299" y="5364836"/>
            <a:ext cx="257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</a:t>
            </a:r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ă de specialitate II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795F31-5C23-4BC9-9A54-B846F194CD08}"/>
              </a:ext>
            </a:extLst>
          </p:cNvPr>
          <p:cNvSpPr/>
          <p:nvPr/>
        </p:nvSpPr>
        <p:spPr>
          <a:xfrm>
            <a:off x="510363" y="6516353"/>
            <a:ext cx="552893" cy="331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240577B7-C50F-4AAC-8414-D93CA75C66C7}"/>
              </a:ext>
            </a:extLst>
          </p:cNvPr>
          <p:cNvSpPr txBox="1"/>
          <p:nvPr/>
        </p:nvSpPr>
        <p:spPr>
          <a:xfrm>
            <a:off x="279263" y="6655490"/>
            <a:ext cx="212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5" action="ppaction://hlinksldjump"/>
              </a:rPr>
              <a:t>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spre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slide-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ul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13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102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855D6-84B9-4C56-8F2D-71A36243B7DF}"/>
              </a:ext>
            </a:extLst>
          </p:cNvPr>
          <p:cNvSpPr txBox="1"/>
          <p:nvPr/>
        </p:nvSpPr>
        <p:spPr>
          <a:xfrm>
            <a:off x="127591" y="116958"/>
            <a:ext cx="9494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Problema 1.</a:t>
            </a:r>
          </a:p>
          <a:p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 se calculeze media aritmetică a elementelor unei matrici cu m linii și n coloane.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Nu este disponibilă nicio descriere.">
            <a:extLst>
              <a:ext uri="{FF2B5EF4-FFF2-40B4-BE49-F238E27FC236}">
                <a16:creationId xmlns:a16="http://schemas.microsoft.com/office/drawing/2014/main" id="{AFB06D53-6EE8-4648-AB44-F8CCCD3F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2" y="1317287"/>
            <a:ext cx="6163252" cy="587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C7183E-AD8E-4E55-AE09-4568E6B3EF16}"/>
              </a:ext>
            </a:extLst>
          </p:cNvPr>
          <p:cNvSpPr txBox="1"/>
          <p:nvPr/>
        </p:nvSpPr>
        <p:spPr>
          <a:xfrm>
            <a:off x="6471598" y="1348034"/>
            <a:ext cx="33316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 inițializează suma cu 0</a:t>
            </a:r>
          </a:p>
          <a:p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-citim matricea de la tastatură</a:t>
            </a:r>
          </a:p>
          <a:p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-se parcurge matricea și se adaugă fiecare element la sumă</a:t>
            </a:r>
          </a:p>
          <a:p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-la final se împarte suma elementelor la numărul acestora și se afișează rezultatul împărțirii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563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855D6-84B9-4C56-8F2D-71A36243B7DF}"/>
              </a:ext>
            </a:extLst>
          </p:cNvPr>
          <p:cNvSpPr txBox="1"/>
          <p:nvPr/>
        </p:nvSpPr>
        <p:spPr>
          <a:xfrm>
            <a:off x="127591" y="55972"/>
            <a:ext cx="9494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 se calculeze suma elementelor de pe diagonala principală, respectiv diagonala secundară, a unei matrici pătratice.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7183E-AD8E-4E55-AE09-4568E6B3EF16}"/>
              </a:ext>
            </a:extLst>
          </p:cNvPr>
          <p:cNvSpPr txBox="1"/>
          <p:nvPr/>
        </p:nvSpPr>
        <p:spPr>
          <a:xfrm>
            <a:off x="6645350" y="1711217"/>
            <a:ext cx="32854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 inițializează suma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suma 2</a:t>
            </a:r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cu 0</a:t>
            </a:r>
          </a:p>
          <a:p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-citim matricea de la tastatură</a:t>
            </a:r>
          </a:p>
          <a:p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-se parcurge matricea și verificăm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dacă indicii i  și j sunt egali, se vor aduna elementele la suma1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Dacă i+j ==n-1, se vor aduna elementele la suma 2</a:t>
            </a:r>
          </a:p>
          <a:p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-la final se afișează fiecare sumă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Deschide fotografia">
            <a:extLst>
              <a:ext uri="{FF2B5EF4-FFF2-40B4-BE49-F238E27FC236}">
                <a16:creationId xmlns:a16="http://schemas.microsoft.com/office/drawing/2014/main" id="{7E1DFEF9-4E45-43E4-977F-702B0DFC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9350"/>
            <a:ext cx="6531933" cy="506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68836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855D6-84B9-4C56-8F2D-71A36243B7DF}"/>
              </a:ext>
            </a:extLst>
          </p:cNvPr>
          <p:cNvSpPr txBox="1"/>
          <p:nvPr/>
        </p:nvSpPr>
        <p:spPr>
          <a:xfrm>
            <a:off x="127590" y="-51562"/>
            <a:ext cx="9494874" cy="71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ro-RO" sz="240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4EA3B6-C2E1-4094-8B6C-72A611C29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848"/>
            <a:ext cx="6730409" cy="468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2A5A3-DE4B-400C-B552-3A5B613C81F8}"/>
              </a:ext>
            </a:extLst>
          </p:cNvPr>
          <p:cNvSpPr txBox="1"/>
          <p:nvPr/>
        </p:nvSpPr>
        <p:spPr>
          <a:xfrm>
            <a:off x="127590" y="739730"/>
            <a:ext cx="99308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 se </a:t>
            </a:r>
            <a:r>
              <a:rPr lang="ro-MD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afișeze elementele și</a:t>
            </a:r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suma elementelor de deasupra diagonalei principale, a unei matrici pătratice.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19DC8-E088-48BF-9C40-DBA81792D123}"/>
              </a:ext>
            </a:extLst>
          </p:cNvPr>
          <p:cNvSpPr txBox="1"/>
          <p:nvPr/>
        </p:nvSpPr>
        <p:spPr>
          <a:xfrm>
            <a:off x="127591" y="6767128"/>
            <a:ext cx="3785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 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o-MD" sz="2400">
                <a:latin typeface="Times New Roman" panose="02020603050405020304" pitchFamily="18" charset="0"/>
                <a:cs typeface="Times New Roman" panose="02020603050405020304" pitchFamily="18" charset="0"/>
              </a:rPr>
              <a:t>ișează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94B1DD-5D5E-47E2-A9BC-F8768E35D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893" y="6354701"/>
            <a:ext cx="5680614" cy="128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310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tăText 6">
            <a:extLst>
              <a:ext uri="{FF2B5EF4-FFF2-40B4-BE49-F238E27FC236}">
                <a16:creationId xmlns:a16="http://schemas.microsoft.com/office/drawing/2014/main" id="{C8985CE5-00E0-4788-B939-D754ABCDCF04}"/>
              </a:ext>
            </a:extLst>
          </p:cNvPr>
          <p:cNvSpPr txBox="1"/>
          <p:nvPr/>
        </p:nvSpPr>
        <p:spPr>
          <a:xfrm>
            <a:off x="547577" y="369160"/>
            <a:ext cx="8298712" cy="6875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RO" sz="2800" b="1" kern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Enunț -problema 192 </a:t>
            </a:r>
            <a:r>
              <a:rPr lang="ro-RO" sz="2800" b="1" kern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Pbinfo</a:t>
            </a:r>
            <a:endParaRPr lang="ro-RO" sz="2800" b="1" kern="0">
              <a:solidFill>
                <a:srgbClr val="FF66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dă o matrice cu n linii și m coloane și elemente numere întregi.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RO" sz="2800" b="1" kern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Cerinţa</a:t>
            </a:r>
            <a:endParaRPr lang="ro-RO" sz="2800" b="1" kern="0">
              <a:solidFill>
                <a:srgbClr val="FF66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Să se afișeze elementele de pe coloana din matrice cu suma elementelor maximă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RO" sz="2800" b="1" kern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de intrare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Fişierul</a:t>
            </a: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intrare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umcolmax</a:t>
            </a: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.in </a:t>
            </a:r>
            <a:r>
              <a:rPr lang="ro-RO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conţine</a:t>
            </a: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pe prima linie numerele n și m, iar următoarele n linii câte m numere întregi, reprezentând elementele matricei.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RO" sz="2800" b="1" kern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de </a:t>
            </a:r>
            <a:r>
              <a:rPr lang="ro-RO" sz="2800" b="1" kern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ieşire</a:t>
            </a:r>
            <a:endParaRPr lang="ro-RO" sz="2800" b="1" kern="0">
              <a:solidFill>
                <a:srgbClr val="FF66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Fişierul</a:t>
            </a: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ro-RO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ieşire</a:t>
            </a: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sumcolmax.out</a:t>
            </a: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 </a:t>
            </a:r>
            <a:r>
              <a:rPr lang="ro-RO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conţine</a:t>
            </a: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 linii, cu n valori, separate prin spații, reprezentând elementele de pe coloana cu suma elementelor maximă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RO" sz="2800" b="1" kern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Restricţii</a:t>
            </a:r>
            <a:r>
              <a:rPr lang="ro-RO" sz="2800" b="1" kern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b="1" kern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2800" b="1" kern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precizări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≤ </a:t>
            </a:r>
            <a:r>
              <a:rPr lang="ro-RO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n,m</a:t>
            </a: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≤ 25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elementele matricei aparțin intervalului [-1000,1000]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dacă sunt mai multe coloane cu suma elementelor maximă, se va considera coloana cu indicele mai mic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elementele coloanei rezultat se afișează de sus în jos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0D800DAA-DE92-41B5-8D54-3538B488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1" y="527832"/>
            <a:ext cx="6420746" cy="6801799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F9153CC4-A587-45BD-A545-CE44B6971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7899" y="836427"/>
            <a:ext cx="2997850" cy="59408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o-RO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inițalizăm</a:t>
            </a: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suma maximă cu cel mai mic număr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citesc elementele din fișier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</a:t>
            </a:r>
            <a:r>
              <a:rPr lang="ro-RO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afisează</a:t>
            </a: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matricea citită</a:t>
            </a:r>
            <a:endParaRPr lang="ro-RO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-parcurgem matricea și </a:t>
            </a:r>
            <a:r>
              <a:rPr lang="ro-RO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variabila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face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elementelor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pe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coloan</a:t>
            </a: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pe care o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smax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-de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fiecare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</a:t>
            </a: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mare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smax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smax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valoarea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indicele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coloanei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respective </a:t>
            </a:r>
            <a:r>
              <a:rPr lang="ro-RO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variabila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indice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ro-RO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deschidem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</a:t>
            </a: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ierul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vrem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 ne fie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afi</a:t>
            </a: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rezultatul</a:t>
            </a:r>
            <a:endParaRPr lang="ro-RO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parcurg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liniile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matricii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</a:t>
            </a:r>
            <a:r>
              <a:rPr lang="ro-RO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iș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eaz</a:t>
            </a: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elementele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pe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linia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coloana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indice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indice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valoarea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adic</a:t>
            </a: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coloan</a:t>
            </a: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elementelor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maxim</a:t>
            </a: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</a:t>
            </a:r>
            <a:r>
              <a:rPr lang="ro-RO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nchide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</a:t>
            </a: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erul</a:t>
            </a:r>
            <a:endParaRPr lang="ro-RO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ro-R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ro-R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C3713707-7500-4E8D-BAA3-B83DFC20E1E1}"/>
              </a:ext>
            </a:extLst>
          </p:cNvPr>
          <p:cNvSpPr txBox="1"/>
          <p:nvPr/>
        </p:nvSpPr>
        <p:spPr>
          <a:xfrm>
            <a:off x="212651" y="-107759"/>
            <a:ext cx="502920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ro-RO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566482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tăText 6">
            <a:extLst>
              <a:ext uri="{FF2B5EF4-FFF2-40B4-BE49-F238E27FC236}">
                <a16:creationId xmlns:a16="http://schemas.microsoft.com/office/drawing/2014/main" id="{C30E52B8-D5CB-4E80-B91A-62E4D18D30AB}"/>
              </a:ext>
            </a:extLst>
          </p:cNvPr>
          <p:cNvSpPr txBox="1"/>
          <p:nvPr/>
        </p:nvSpPr>
        <p:spPr>
          <a:xfrm>
            <a:off x="900793" y="966264"/>
            <a:ext cx="8256814" cy="5166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RO" sz="2800" b="1" kern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Cerinţa</a:t>
            </a:r>
            <a:r>
              <a:rPr lang="ro-RO" sz="2800" b="1" kern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problema 314 </a:t>
            </a:r>
            <a:r>
              <a:rPr lang="ro-RO" sz="2800" b="1" kern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pbfino</a:t>
            </a:r>
            <a:endParaRPr lang="ro-RO" sz="2800" b="1" kern="0">
              <a:solidFill>
                <a:srgbClr val="FF66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consideră tabloul bidimensional cu m linii </a:t>
            </a:r>
            <a:r>
              <a:rPr lang="ro-RO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şi</a:t>
            </a: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 coloane </a:t>
            </a:r>
            <a:r>
              <a:rPr lang="ro-RO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şi</a:t>
            </a: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elemente numere naturale. Să se determine numărul de coloane care </a:t>
            </a:r>
            <a:r>
              <a:rPr lang="ro-RO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conţin</a:t>
            </a: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doar elemente egale cu 0.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RO" sz="2800" b="1" kern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de intrare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Fişierul</a:t>
            </a: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intrare colzero.in </a:t>
            </a:r>
            <a:r>
              <a:rPr lang="ro-RO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conţine</a:t>
            </a: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pe prima linie numerele m </a:t>
            </a:r>
            <a:r>
              <a:rPr lang="ro-RO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şi</a:t>
            </a: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n, iar pe următoarele m linii câte n numere naturale separate prin </a:t>
            </a:r>
            <a:r>
              <a:rPr lang="ro-RO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spaţii</a:t>
            </a: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reprezentând elementele tabloului.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RO" sz="2800" b="1" kern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de </a:t>
            </a:r>
            <a:r>
              <a:rPr lang="ro-RO" sz="2800" b="1" kern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ieşire</a:t>
            </a:r>
            <a:endParaRPr lang="ro-RO" sz="2800" b="1" kern="0">
              <a:solidFill>
                <a:srgbClr val="FF66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Fişierul</a:t>
            </a: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ro-RO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ieşire</a:t>
            </a: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colzero.out</a:t>
            </a: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 </a:t>
            </a:r>
            <a:r>
              <a:rPr lang="ro-RO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conţine</a:t>
            </a: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numărul NR, reprezentând valoarea determinată.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RO" sz="2800" b="1" kern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Restricţii</a:t>
            </a:r>
            <a:r>
              <a:rPr lang="ro-RO" sz="2800" b="1" kern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b="1" kern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2800" b="1" kern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precizări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2≤m,n≤10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elementele tabloului sunt ≤ 1000;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BBDD0703-BB19-41CE-968D-7E20E7B72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7" y="966264"/>
            <a:ext cx="6458851" cy="6058746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245E93BE-E1AD-4360-9E7F-0CBF82FCE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026" y="1017086"/>
            <a:ext cx="3036977" cy="57877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cite</a:t>
            </a:r>
            <a:r>
              <a:rPr lang="ro-RO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prima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linie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 fi</a:t>
            </a:r>
            <a:r>
              <a:rPr lang="ro-RO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ier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afl</a:t>
            </a: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referitoare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numarul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linii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coloane</a:t>
            </a:r>
            <a:endParaRPr lang="ro-RO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citeste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matricea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apoi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afi</a:t>
            </a:r>
            <a:r>
              <a:rPr lang="ro-RO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eaz</a:t>
            </a: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folosind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variabila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NR,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</a:t>
            </a: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coloane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toate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elementele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egale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0</a:t>
            </a:r>
            <a:endParaRPr lang="ro-RO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parcurgem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matricea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coloan</a:t>
            </a: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ializeaz</a:t>
            </a: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variabila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ok cu 1</a:t>
            </a:r>
            <a:endParaRPr lang="ro-RO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verific</a:t>
            </a: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dac</a:t>
            </a:r>
            <a:r>
              <a:rPr lang="ro-R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diferite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0, 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caz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afirmativ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variabila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ok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valoarea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adica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s-a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gasit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element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diferit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0 pe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coloana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respectiva</a:t>
            </a:r>
            <a:endParaRPr lang="ro-RO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verifica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valoarea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variabilei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ok s-a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modificat</a:t>
            </a:r>
            <a:endParaRPr lang="ro-RO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valoarea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ok 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ramas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tot 1,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inseamna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coloana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toate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elementele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egale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0,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NR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creste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1</a:t>
            </a:r>
            <a:endParaRPr lang="ro-RO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-la final se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fisier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valoarea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Nr</a:t>
            </a:r>
            <a:endParaRPr lang="ro-RO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5B19DB03-6848-4A71-89AE-44F475E522EF}"/>
              </a:ext>
            </a:extLst>
          </p:cNvPr>
          <p:cNvSpPr txBox="1"/>
          <p:nvPr/>
        </p:nvSpPr>
        <p:spPr>
          <a:xfrm>
            <a:off x="218397" y="293920"/>
            <a:ext cx="502920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ro-RO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410628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tăText 7">
            <a:extLst>
              <a:ext uri="{FF2B5EF4-FFF2-40B4-BE49-F238E27FC236}">
                <a16:creationId xmlns:a16="http://schemas.microsoft.com/office/drawing/2014/main" id="{03FC331D-75B1-439C-9F26-569118692D1A}"/>
              </a:ext>
            </a:extLst>
          </p:cNvPr>
          <p:cNvSpPr txBox="1"/>
          <p:nvPr/>
        </p:nvSpPr>
        <p:spPr>
          <a:xfrm>
            <a:off x="161939" y="38768"/>
            <a:ext cx="8501742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16832E69-F1C9-46CE-BADA-4A56EFEDF94D}"/>
              </a:ext>
            </a:extLst>
          </p:cNvPr>
          <p:cNvSpPr txBox="1"/>
          <p:nvPr/>
        </p:nvSpPr>
        <p:spPr>
          <a:xfrm>
            <a:off x="285649" y="918962"/>
            <a:ext cx="8501742" cy="6604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800" b="1" kern="0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Cerin</a:t>
            </a:r>
            <a:r>
              <a:rPr lang="ro-RO" sz="2800" b="1" kern="0" dirty="0">
                <a:solidFill>
                  <a:srgbClr val="FF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ța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RO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Să se </a:t>
            </a:r>
            <a:r>
              <a:rPr lang="ro-RO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afiseze</a:t>
            </a:r>
            <a:r>
              <a:rPr lang="ro-RO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câte elemente sunt pozitive, negative, respectiv nule, </a:t>
            </a:r>
            <a:r>
              <a:rPr lang="ro-RO" kern="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î</a:t>
            </a:r>
            <a:r>
              <a:rPr lang="ro-RO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ntr-o matrice bidimensionala.</a:t>
            </a:r>
            <a:endParaRPr lang="en-US" sz="2800" b="1" kern="0" dirty="0">
              <a:solidFill>
                <a:srgbClr val="FF66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RO" sz="2800" b="1" kern="0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de intrare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Fişierul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intrare matrice6.in </a:t>
            </a: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conţine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 prima linie numerele m </a:t>
            </a: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şi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n, iar pe următoarele m linii câte n numere naturale separate prin </a:t>
            </a: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spaţii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reprezentând elementele tabloului.</a:t>
            </a:r>
            <a:endParaRPr lang="ro-RO" sz="1600" b="1" kern="0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RO" sz="2800" b="1" kern="0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de </a:t>
            </a:r>
            <a:r>
              <a:rPr lang="ro-RO" sz="2800" b="1" kern="0" dirty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ieşire</a:t>
            </a:r>
            <a:endParaRPr lang="ro-RO" sz="2800" b="1" kern="0" dirty="0">
              <a:solidFill>
                <a:srgbClr val="FF66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Fişierul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ieşire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maxminmatrice.out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 </a:t>
            </a: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conţine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 prima linie numărul cerut, cea mai mare valoare dintre minimele de pe linii.</a:t>
            </a:r>
            <a:endParaRPr lang="ro-RO" sz="2800" b="1" kern="0" dirty="0">
              <a:solidFill>
                <a:srgbClr val="FF66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RO" sz="2800" b="1" kern="0" dirty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Restricţii</a:t>
            </a:r>
            <a:r>
              <a:rPr lang="ro-RO" sz="2800" b="1" kern="0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b="1" kern="0" dirty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2800" b="1" kern="0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precizări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2≤m,n≤23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elementele tabloului sunt mai mici decât 1000.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endParaRPr lang="ro-RO" sz="2800" b="1" kern="0" dirty="0">
              <a:solidFill>
                <a:srgbClr val="FF66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endParaRPr lang="ro-RO" sz="2800" b="1" kern="0" dirty="0">
              <a:solidFill>
                <a:srgbClr val="FF66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EC2210E2-803F-4F89-B763-7C4BD3B9F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9" y="654530"/>
            <a:ext cx="6496957" cy="6868484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7EBE9E2A-6FAE-41B2-A1F2-6E35096E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8457" y="732933"/>
            <a:ext cx="2804160" cy="48234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cite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fisier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umărul 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linii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coloane</a:t>
            </a:r>
            <a:endParaRPr lang="ro-RO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cite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matricea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apoi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afi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eaz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iali</a:t>
            </a:r>
            <a:r>
              <a:rPr lang="ro-RO" sz="16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zăm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variabilele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nr_pozitive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nr_negative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nr_nule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0</a:t>
            </a:r>
            <a:endParaRPr lang="ro-RO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parcurge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matricea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verific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r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dac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mare,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mic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chiar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egal cu 0</a:t>
            </a:r>
            <a:endParaRPr lang="ro-RO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o-RO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fiecare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caz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vom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creste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elementelor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pozitive</a:t>
            </a:r>
            <a:r>
              <a:rPr lang="ro-RO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negative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nule</a:t>
            </a:r>
            <a:endParaRPr lang="ro-RO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-la final se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afi</a:t>
            </a:r>
            <a:r>
              <a:rPr lang="ro-RO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șează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ntr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-un fi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ier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elementelor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o-RO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6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tăText 5">
            <a:extLst>
              <a:ext uri="{FF2B5EF4-FFF2-40B4-BE49-F238E27FC236}">
                <a16:creationId xmlns:a16="http://schemas.microsoft.com/office/drawing/2014/main" id="{1B325F72-9CB4-485D-879E-27C878C17295}"/>
              </a:ext>
            </a:extLst>
          </p:cNvPr>
          <p:cNvSpPr txBox="1"/>
          <p:nvPr/>
        </p:nvSpPr>
        <p:spPr>
          <a:xfrm>
            <a:off x="364431" y="915622"/>
            <a:ext cx="7926572" cy="5462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RO" sz="2800" b="1" kern="0" dirty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Cerinţa</a:t>
            </a:r>
            <a:r>
              <a:rPr lang="ro-RO" sz="2800" b="1" kern="0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problema 784 </a:t>
            </a:r>
            <a:r>
              <a:rPr lang="ro-RO" sz="2800" b="1" kern="0" dirty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pbinfo</a:t>
            </a:r>
            <a:endParaRPr lang="ro-RO" sz="2800" b="1" kern="0" dirty="0">
              <a:solidFill>
                <a:srgbClr val="FF66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dă o matrice cu n linii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 coloane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elemente numere naturale. Să se determine câte elemente ale matricei se află pe linii și coloane de sumă egală. Elementul a[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i,j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va fi numărat dacă suma elementelor de pe linia i este egală cu cea de pe coloana j.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RO" sz="2800" b="1" kern="0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de intrare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Programul citește din fișierul matrice7.in , iar apoi n*n numere naturale, separate prin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spaţii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reprezentând elementele matricei, linie cu linie.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RO" sz="2800" b="1" kern="0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de </a:t>
            </a:r>
            <a:r>
              <a:rPr lang="ro-RO" sz="2800" b="1" kern="0" dirty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ieşire</a:t>
            </a:r>
            <a:endParaRPr lang="ro-RO" sz="2800" b="1" kern="0" dirty="0">
              <a:solidFill>
                <a:srgbClr val="FF66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Programul afișează 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în fișier 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numărul C, cu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semnificaţia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precizată.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RO" sz="2800" b="1" kern="0" dirty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Restricţii</a:t>
            </a:r>
            <a:r>
              <a:rPr lang="ro-RO" sz="2800" b="1" kern="0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b="1" kern="0" dirty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2800" b="1" kern="0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precizări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≤ n ≤ 100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elementele matricei vor fi mai mici decât 1.000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B8AB6237-B6C4-44A6-BC8C-82F47216ACFB}"/>
              </a:ext>
            </a:extLst>
          </p:cNvPr>
          <p:cNvSpPr txBox="1"/>
          <p:nvPr/>
        </p:nvSpPr>
        <p:spPr>
          <a:xfrm>
            <a:off x="76846" y="31273"/>
            <a:ext cx="8501742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ro-RO" sz="180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F28409B2-A943-43E6-901C-F54720273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4" y="593222"/>
            <a:ext cx="5796349" cy="7202309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207D06B8-71DB-4934-B26A-384F8928E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765" y="777029"/>
            <a:ext cx="3144313" cy="57849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face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citirea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matrice</a:t>
            </a:r>
            <a:endParaRPr lang="ro-RO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aliz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o list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vom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suma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pe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fiecare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linie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matricii</a:t>
            </a:r>
            <a:endParaRPr lang="ro-RO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parcurge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matricea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face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suma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elementelor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pe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linie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pe care o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adaug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</a:t>
            </a:r>
            <a:r>
              <a:rPr lang="ro-RO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lista_suma_linii</a:t>
            </a:r>
            <a:endParaRPr lang="ro-RO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proced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asemenea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coloane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se face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suma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elementelor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pe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coloane</a:t>
            </a:r>
            <a:endParaRPr lang="ro-RO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ializ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variabila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 cu 0</a:t>
            </a:r>
            <a:endParaRPr lang="ro-RO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parcurgem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listele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care le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inut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dac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egale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creste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C,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adic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numarul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se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afl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linia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coloana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au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sumele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egale</a:t>
            </a:r>
            <a:endParaRPr lang="ro-RO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-la final, se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scrie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ro-RO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inut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fi</a:t>
            </a:r>
            <a:r>
              <a:rPr lang="ro-RO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ier</a:t>
            </a:r>
            <a:endParaRPr lang="ro-RO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BE7C9A77-5ED0-4558-AACA-6623061E9ED7}"/>
              </a:ext>
            </a:extLst>
          </p:cNvPr>
          <p:cNvSpPr txBox="1"/>
          <p:nvPr/>
        </p:nvSpPr>
        <p:spPr>
          <a:xfrm>
            <a:off x="7179369" y="94584"/>
            <a:ext cx="502920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ro-RO" sz="180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69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tăText 5">
            <a:extLst>
              <a:ext uri="{FF2B5EF4-FFF2-40B4-BE49-F238E27FC236}">
                <a16:creationId xmlns:a16="http://schemas.microsoft.com/office/drawing/2014/main" id="{82FA2341-47C3-4BDE-9CED-FB3720F36F89}"/>
              </a:ext>
            </a:extLst>
          </p:cNvPr>
          <p:cNvSpPr txBox="1"/>
          <p:nvPr/>
        </p:nvSpPr>
        <p:spPr>
          <a:xfrm>
            <a:off x="429987" y="1022854"/>
            <a:ext cx="8414656" cy="5837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o-RO" sz="2800" b="1" kern="0" dirty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Cerinţa</a:t>
            </a:r>
            <a:r>
              <a:rPr lang="ro-RO" sz="2800" b="1" kern="0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problema 212</a:t>
            </a:r>
          </a:p>
          <a:p>
            <a:pPr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consideră tabloul bidimensional cu m linii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 coloane ce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conţine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numere naturale cu cel mult patru cifre fiecare.</a:t>
            </a:r>
          </a:p>
          <a:p>
            <a:pPr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Să se determine cea mai mică valoare de pe fiecare linie, iar dintre acestea să se determine valoarea maximă.</a:t>
            </a:r>
          </a:p>
          <a:p>
            <a:pPr>
              <a:spcBef>
                <a:spcPts val="1200"/>
              </a:spcBef>
            </a:pPr>
            <a:r>
              <a:rPr lang="ro-RO" sz="2800" b="1" kern="0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de intrare</a:t>
            </a:r>
          </a:p>
          <a:p>
            <a:pPr>
              <a:spcAft>
                <a:spcPts val="800"/>
              </a:spcAft>
            </a:pP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Fişierul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intrare maxminmatrice.in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conţine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pe prima linie numerele m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n, iar pe următoarele m linii câte n numere naturale separate prin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spaţii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reprezentând elementele tabloului.</a:t>
            </a:r>
          </a:p>
          <a:p>
            <a:pPr>
              <a:spcBef>
                <a:spcPts val="1200"/>
              </a:spcBef>
            </a:pPr>
            <a:r>
              <a:rPr lang="ro-RO" sz="2800" b="1" kern="0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de </a:t>
            </a:r>
            <a:r>
              <a:rPr lang="ro-RO" sz="2800" b="1" kern="0" dirty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ieşire</a:t>
            </a:r>
            <a:endParaRPr lang="ro-RO" sz="2800" b="1" kern="0" dirty="0">
              <a:solidFill>
                <a:srgbClr val="FF66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Fişierul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ieşire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maxminmatrice.out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conţine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pe prima linie numărul cerut, cea mai mare valoare dintre minimele de pe linii.</a:t>
            </a:r>
          </a:p>
          <a:p>
            <a:pPr>
              <a:spcBef>
                <a:spcPts val="1200"/>
              </a:spcBef>
            </a:pPr>
            <a:r>
              <a:rPr lang="ro-RO" sz="2800" b="1" kern="0" dirty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Restricţii</a:t>
            </a:r>
            <a:r>
              <a:rPr lang="ro-RO" sz="2800" b="1" kern="0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b="1" kern="0" dirty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2800" b="1" kern="0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precizări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2≤m,n≤23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elementele tabloului sunt mai mici decât 1000.</a:t>
            </a: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7C1F9F2E-A7E4-4A50-B1FD-A6A95EF59DB2}"/>
              </a:ext>
            </a:extLst>
          </p:cNvPr>
          <p:cNvSpPr txBox="1"/>
          <p:nvPr/>
        </p:nvSpPr>
        <p:spPr>
          <a:xfrm>
            <a:off x="429987" y="378964"/>
            <a:ext cx="8410352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ro-RO" sz="180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1C7222CE-0B8A-4537-99F6-045BA1D4C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4" y="1022854"/>
            <a:ext cx="6411220" cy="6249272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1A41CF76-FBFC-4729-B926-1A4C09B01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197" y="1022853"/>
            <a:ext cx="2689860" cy="61909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cite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linii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coloane</a:t>
            </a:r>
            <a:endParaRPr lang="ro-RO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cite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matricea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fisier</a:t>
            </a:r>
            <a:endParaRPr lang="ro-RO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ializ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o list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elementele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pe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fiecare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linie</a:t>
            </a:r>
            <a:endParaRPr lang="ro-RO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verific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dac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elementele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pe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linie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egale cu minimul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elementele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pe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linie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list</a:t>
            </a:r>
            <a:r>
              <a:rPr lang="ro-RO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minime_linii</a:t>
            </a:r>
            <a:endParaRPr lang="ro-RO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variabilei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maxim 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maximul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dintre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elementele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 list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noastr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minime</a:t>
            </a:r>
            <a:b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afi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eaz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fi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rezultatul</a:t>
            </a:r>
            <a:endParaRPr lang="ro-RO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ro-R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92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tăText 12">
            <a:extLst>
              <a:ext uri="{FF2B5EF4-FFF2-40B4-BE49-F238E27FC236}">
                <a16:creationId xmlns:a16="http://schemas.microsoft.com/office/drawing/2014/main" id="{C66C4CAD-520A-4AED-80F7-CA3297AB9AD5}"/>
              </a:ext>
            </a:extLst>
          </p:cNvPr>
          <p:cNvSpPr txBox="1"/>
          <p:nvPr/>
        </p:nvSpPr>
        <p:spPr>
          <a:xfrm>
            <a:off x="388620" y="249907"/>
            <a:ext cx="849884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ro-RO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33F294D4-098E-4F78-BA6E-177CC550EC55}"/>
              </a:ext>
            </a:extLst>
          </p:cNvPr>
          <p:cNvSpPr txBox="1"/>
          <p:nvPr/>
        </p:nvSpPr>
        <p:spPr>
          <a:xfrm>
            <a:off x="276860" y="869496"/>
            <a:ext cx="8498840" cy="4986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ro-RO" sz="2800" b="1" dirty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Cerinţa</a:t>
            </a:r>
            <a:r>
              <a:rPr lang="ro-RO" sz="2800" b="1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– problema 313</a:t>
            </a: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dă o matrice cu n linii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 coloane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elemente numere naturale.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Calculaţi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diferenţa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în valoare absolută dintre sumele elementelor de pe cele două diagonale.</a:t>
            </a: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ro-RO" sz="2800" b="1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Date de intrare</a:t>
            </a: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Programul citește din fișier numărul n, iar apoi n*n numere naturale, separate prin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spaţii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reprezentând elementele matricei, linie cu linie.</a:t>
            </a: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ro-RO" sz="2800" b="1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Date de </a:t>
            </a:r>
            <a:r>
              <a:rPr lang="ro-RO" sz="2800" b="1" dirty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ieşire</a:t>
            </a:r>
            <a:endParaRPr lang="ro-RO" sz="2800" b="1" dirty="0">
              <a:solidFill>
                <a:srgbClr val="FF66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Programul afișează pe ecran numărul D, reprezentând valoarea calculată.</a:t>
            </a: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ro-RO" sz="2800" b="1" dirty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Restricţii</a:t>
            </a:r>
            <a:r>
              <a:rPr lang="ro-RO" sz="2800" b="1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2800" b="1" dirty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şi</a:t>
            </a:r>
            <a:r>
              <a:rPr lang="ro-RO" sz="2800" b="1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precizări</a:t>
            </a:r>
          </a:p>
          <a:p>
            <a:pPr marL="285750" indent="-285750">
              <a:lnSpc>
                <a:spcPct val="107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≤ n ≤ 20</a:t>
            </a:r>
          </a:p>
          <a:p>
            <a:pPr marL="285750" indent="-285750">
              <a:lnSpc>
                <a:spcPct val="107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elementele matricei vor fi mai mici decât 10000</a:t>
            </a:r>
          </a:p>
          <a:p>
            <a:pPr>
              <a:lnSpc>
                <a:spcPct val="107000"/>
              </a:lnSpc>
              <a:spcBef>
                <a:spcPts val="600"/>
              </a:spcBef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2986A7D5-37D9-4205-B1A7-8F2E22E8A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7" y="530881"/>
            <a:ext cx="6477904" cy="6620799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F9CC7D41-275D-4AD4-81A6-F078E5674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811856"/>
            <a:ext cx="2678430" cy="58226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cite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matricea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 fi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ier</a:t>
            </a:r>
            <a:endParaRPr lang="ro-RO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ializ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suma_dp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elementelor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pe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diagonala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principal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suma_ds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elementelor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pe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diagonala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secundar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cu 0</a:t>
            </a:r>
            <a:endParaRPr lang="ro-RO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parcurge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matricea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facem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elementelor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pe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diagonala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principal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element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diagonala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principal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dac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indicii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egali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adic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=j) </a:t>
            </a:r>
            <a:r>
              <a:rPr lang="ro-RO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pe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diagonala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secundar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urmatoarea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proprietate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i+j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=n-1)</a:t>
            </a:r>
            <a:endParaRPr lang="ro-RO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valoarea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absolut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(D),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verificat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dintre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mare</a:t>
            </a:r>
            <a:endParaRPr lang="ro-RO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final 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afi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eaz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 </a:t>
            </a:r>
            <a:r>
              <a:rPr lang="ro-RO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fi</a:t>
            </a:r>
            <a:r>
              <a:rPr lang="ro-RO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ier</a:t>
            </a:r>
            <a:endParaRPr lang="ro-RO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65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3719ECD4-5F31-4E34-AE12-EDBD4314E1C3}"/>
              </a:ext>
            </a:extLst>
          </p:cNvPr>
          <p:cNvSpPr txBox="1"/>
          <p:nvPr/>
        </p:nvSpPr>
        <p:spPr>
          <a:xfrm>
            <a:off x="388620" y="249907"/>
            <a:ext cx="849884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ro-RO" sz="180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104B75B0-ECCC-4810-B9B6-2D8722CB6747}"/>
              </a:ext>
            </a:extLst>
          </p:cNvPr>
          <p:cNvSpPr txBox="1"/>
          <p:nvPr/>
        </p:nvSpPr>
        <p:spPr>
          <a:xfrm>
            <a:off x="440873" y="1022854"/>
            <a:ext cx="8414656" cy="4380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RO" sz="2800" b="1" kern="0" dirty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Cerinţa</a:t>
            </a:r>
            <a:r>
              <a:rPr lang="ro-RO" sz="2800" b="1" kern="0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Se dă o matrice pătratică de dimensiune n. 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Să se calculeze transpusa unei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matrici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date.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RO" sz="2800" b="1" kern="0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de intrare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citește din fișierul matrice10.in numărul de linii, de coloane și elementele </a:t>
            </a: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matricii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2800" b="1" kern="0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de </a:t>
            </a:r>
            <a:r>
              <a:rPr lang="ro-RO" sz="2800" b="1" kern="0" dirty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ieşire</a:t>
            </a:r>
            <a:r>
              <a:rPr lang="ro-RO" sz="2800" b="1" kern="0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Programul va afișa în fișierul matrice10.out matricea modificată, elementele fiecărei linii fiind separate prin câte un spațiu.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2800" b="1" kern="0" dirty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Restricţii</a:t>
            </a:r>
            <a:r>
              <a:rPr lang="ro-RO" sz="2800" b="1" kern="0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b="1" kern="0" dirty="0" err="1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2800" b="1" kern="0" dirty="0">
                <a:solidFill>
                  <a:srgbClr val="FF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precizări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2≤n≤23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elementele tabloului sunt mai mici decât 1000.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62E99049-896A-4DC8-BD27-4AA4105C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97" y="944538"/>
            <a:ext cx="8334466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2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8AADDA-A336-4F9B-96B6-F06402D859EE}"/>
              </a:ext>
            </a:extLst>
          </p:cNvPr>
          <p:cNvSpPr/>
          <p:nvPr/>
        </p:nvSpPr>
        <p:spPr>
          <a:xfrm>
            <a:off x="4385823" y="1572682"/>
            <a:ext cx="333131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Introducere în </a:t>
            </a:r>
            <a:r>
              <a:rPr lang="ro-RO" sz="5400" b="1" cap="none" spc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matrici</a:t>
            </a:r>
            <a:endParaRPr lang="en-US" sz="54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E71B8-D793-484F-B7F5-4FC04C8BF869}"/>
              </a:ext>
            </a:extLst>
          </p:cNvPr>
          <p:cNvSpPr txBox="1"/>
          <p:nvPr/>
        </p:nvSpPr>
        <p:spPr>
          <a:xfrm>
            <a:off x="1276139" y="3567164"/>
            <a:ext cx="81592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Tabloul bidimensional, numit și MATRICE, este caracterizat de numărul de linii și de coloane. </a:t>
            </a:r>
            <a:r>
              <a:rPr lang="ro-RO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 generalizare, pot fi definite </a:t>
            </a:r>
            <a:r>
              <a:rPr lang="ro-RO" b="0" i="0" err="1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</a:t>
            </a:r>
            <a:r>
              <a:rPr lang="en-US" b="0" i="0" err="1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 au mai mult de 2 dimensiuni, ele numindu-se </a:t>
            </a:r>
            <a:r>
              <a:rPr lang="ro-RO" b="0" i="0" err="1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matrici</a:t>
            </a:r>
            <a:r>
              <a:rPr lang="ro-RO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n-dimensionale. Dacă m=n, matricea este pătratică.</a:t>
            </a:r>
            <a:endParaRPr lang="ro-RO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498461-40D3-4B81-A2D3-89B89D8BF03B}"/>
                  </a:ext>
                </a:extLst>
              </p:cNvPr>
              <p:cNvSpPr txBox="1"/>
              <p:nvPr/>
            </p:nvSpPr>
            <p:spPr>
              <a:xfrm>
                <a:off x="1276139" y="4669094"/>
                <a:ext cx="834013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b="0" i="0">
                    <a:solidFill>
                      <a:srgbClr val="050505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Se numește matrice cu m linii și n coloane (de tip m </a:t>
                </a:r>
                <a14:m>
                  <m:oMath xmlns:m="http://schemas.openxmlformats.org/officeDocument/2006/math">
                    <m:r>
                      <a:rPr lang="ro-RO" b="0" i="1" smtClean="0">
                        <a:solidFill>
                          <a:srgbClr val="050505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ro-RO" b="0" i="0">
                    <a:solidFill>
                      <a:srgbClr val="050505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n) un tablou cu m linii și n coloane:</a:t>
                </a:r>
                <a:endParaRPr lang="ro-RO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498461-40D3-4B81-A2D3-89B89D8BF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39" y="4669094"/>
                <a:ext cx="8340134" cy="646331"/>
              </a:xfrm>
              <a:prstGeom prst="rect">
                <a:avLst/>
              </a:prstGeom>
              <a:blipFill>
                <a:blip r:embed="rId2"/>
                <a:stretch>
                  <a:fillRect l="-585" t="-5660" b="-1415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6FA3108-0154-4217-92DD-878D3F5D3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93" y="5247804"/>
            <a:ext cx="2972215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8490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99D4A379-A30A-4C69-98A3-8D6DB3C6BA50}"/>
              </a:ext>
            </a:extLst>
          </p:cNvPr>
          <p:cNvSpPr txBox="1"/>
          <p:nvPr/>
        </p:nvSpPr>
        <p:spPr>
          <a:xfrm>
            <a:off x="104790" y="123667"/>
            <a:ext cx="849884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7275807E-BF9E-41BC-8150-3413567FBE92}"/>
              </a:ext>
            </a:extLst>
          </p:cNvPr>
          <p:cNvSpPr txBox="1"/>
          <p:nvPr/>
        </p:nvSpPr>
        <p:spPr>
          <a:xfrm>
            <a:off x="388620" y="1004283"/>
            <a:ext cx="882904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o-RO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800" b="1" dirty="0">
                <a:solidFill>
                  <a:srgbClr val="FF66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Cerința – problema 2877</a:t>
            </a:r>
          </a:p>
          <a:p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Se dă o matrice pătratică de dimensiune n. Să se ordoneze crescător fiecare linie a matricei, apoi să se ordoneze crescător fiecare coloană a acesteia.</a:t>
            </a:r>
          </a:p>
          <a:p>
            <a:endParaRPr lang="ro-RO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800" b="1" dirty="0">
                <a:solidFill>
                  <a:srgbClr val="FF66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Date de intrare</a:t>
            </a:r>
          </a:p>
          <a:p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Programul citește din fișierul matrice11.in numărul n, iar apoi elementele matricei. Fiecare linie se află pe câte un rând, elementele fiecărei linii fiind separate prin câte un spațiu.</a:t>
            </a:r>
          </a:p>
          <a:p>
            <a:endParaRPr lang="ro-RO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800" b="1" dirty="0">
                <a:solidFill>
                  <a:srgbClr val="FF66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Date de ieșire</a:t>
            </a:r>
          </a:p>
          <a:p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Programul va afișa pe ecran matricea modificată, câte o linie a matricei pe o linie a ecranului, elementele fiecărei linii fiind separate prin câte un spațiu.</a:t>
            </a:r>
          </a:p>
          <a:p>
            <a:endParaRPr lang="ro-RO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800" b="1" dirty="0">
                <a:solidFill>
                  <a:srgbClr val="FF66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Restricții și precizări</a:t>
            </a:r>
          </a:p>
          <a:p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1 ≤ n ≤ 100</a:t>
            </a:r>
          </a:p>
          <a:p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elementele matricei vor fi mai mici decât 1.000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800442B0-24D9-49E5-8654-9C492AD4C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0" y="811856"/>
            <a:ext cx="7599030" cy="662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6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EE337C3F-0A67-4C74-9255-AD4B910A2D81}"/>
              </a:ext>
            </a:extLst>
          </p:cNvPr>
          <p:cNvSpPr txBox="1"/>
          <p:nvPr/>
        </p:nvSpPr>
        <p:spPr>
          <a:xfrm>
            <a:off x="109220" y="-67237"/>
            <a:ext cx="849884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38DD5F6F-2FD6-49D7-A071-E27C4629D027}"/>
              </a:ext>
            </a:extLst>
          </p:cNvPr>
          <p:cNvSpPr txBox="1"/>
          <p:nvPr/>
        </p:nvSpPr>
        <p:spPr>
          <a:xfrm>
            <a:off x="464820" y="837982"/>
            <a:ext cx="8143240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800" b="1" err="1">
                <a:solidFill>
                  <a:srgbClr val="FF66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Cerinţa</a:t>
            </a:r>
            <a:endParaRPr lang="ro-RO" sz="2800" b="1">
              <a:solidFill>
                <a:srgbClr val="FF66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Se dă o matrice cu n linii </a:t>
            </a:r>
            <a:r>
              <a:rPr lang="ro-RO" err="1">
                <a:latin typeface="Calibri" panose="020F0502020204030204" pitchFamily="34" charset="0"/>
                <a:cs typeface="Calibri" panose="020F0502020204030204" pitchFamily="34" charset="0"/>
              </a:rPr>
              <a:t>şi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 n coloane </a:t>
            </a:r>
            <a:r>
              <a:rPr lang="ro-RO" err="1">
                <a:latin typeface="Calibri" panose="020F0502020204030204" pitchFamily="34" charset="0"/>
                <a:cs typeface="Calibri" panose="020F0502020204030204" pitchFamily="34" charset="0"/>
              </a:rPr>
              <a:t>şi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 elemente numere naturale. </a:t>
            </a:r>
            <a:r>
              <a:rPr lang="ro-RO" err="1">
                <a:latin typeface="Calibri" panose="020F0502020204030204" pitchFamily="34" charset="0"/>
                <a:cs typeface="Calibri" panose="020F0502020204030204" pitchFamily="34" charset="0"/>
              </a:rPr>
              <a:t>Calculaţi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 cel mai mare divizor comun al sumei elementelor de deasupra diagonalei principale și al sumei elementelor de sub diagonala principală.</a:t>
            </a:r>
          </a:p>
          <a:p>
            <a:endParaRPr lang="ro-RO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800" b="1">
                <a:solidFill>
                  <a:srgbClr val="FF66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Date de intrare</a:t>
            </a:r>
          </a:p>
          <a:p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Programul citește de la tastatură numărul n, iar apoi n*n numere naturale, separate prin </a:t>
            </a:r>
            <a:r>
              <a:rPr lang="ro-RO" err="1">
                <a:latin typeface="Calibri" panose="020F0502020204030204" pitchFamily="34" charset="0"/>
                <a:cs typeface="Calibri" panose="020F0502020204030204" pitchFamily="34" charset="0"/>
              </a:rPr>
              <a:t>spaţii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, reprezentând elementele matricei, linie cu linie.</a:t>
            </a:r>
          </a:p>
          <a:p>
            <a:endParaRPr lang="ro-RO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800" b="1">
                <a:solidFill>
                  <a:srgbClr val="FF66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Date de </a:t>
            </a:r>
            <a:r>
              <a:rPr lang="ro-RO" sz="2800" b="1" err="1">
                <a:solidFill>
                  <a:srgbClr val="FF66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ieşire</a:t>
            </a:r>
            <a:endParaRPr lang="ro-RO" sz="2800" b="1">
              <a:solidFill>
                <a:srgbClr val="FF66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Programul afișează pe ecran numărul D, reprezentând valoarea calculată.</a:t>
            </a:r>
          </a:p>
          <a:p>
            <a:endParaRPr lang="ro-RO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800" b="1" err="1">
                <a:solidFill>
                  <a:srgbClr val="FF66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Restricţii</a:t>
            </a:r>
            <a:r>
              <a:rPr lang="ro-RO" sz="2800" b="1">
                <a:solidFill>
                  <a:srgbClr val="FF66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ro-RO" sz="2800" b="1" err="1">
                <a:solidFill>
                  <a:srgbClr val="FF66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şi</a:t>
            </a:r>
            <a:r>
              <a:rPr lang="ro-RO" sz="2800" b="1">
                <a:solidFill>
                  <a:srgbClr val="FF66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precizări</a:t>
            </a:r>
          </a:p>
          <a:p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1 ≤ n ≤ 20</a:t>
            </a:r>
          </a:p>
          <a:p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elementele matricei vor fi mai mici decât 1.000.000</a:t>
            </a:r>
          </a:p>
          <a:p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cel </a:t>
            </a:r>
            <a:r>
              <a:rPr lang="ro-RO" err="1">
                <a:latin typeface="Calibri" panose="020F0502020204030204" pitchFamily="34" charset="0"/>
                <a:cs typeface="Calibri" panose="020F0502020204030204" pitchFamily="34" charset="0"/>
              </a:rPr>
              <a:t>puţin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 un element situat deasupra </a:t>
            </a:r>
            <a:r>
              <a:rPr lang="ro-RO" err="1">
                <a:latin typeface="Calibri" panose="020F0502020204030204" pitchFamily="34" charset="0"/>
                <a:cs typeface="Calibri" panose="020F0502020204030204" pitchFamily="34" charset="0"/>
              </a:rPr>
              <a:t>diagnalei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 principale </a:t>
            </a:r>
            <a:r>
              <a:rPr lang="ro-RO" err="1">
                <a:latin typeface="Calibri" panose="020F0502020204030204" pitchFamily="34" charset="0"/>
                <a:cs typeface="Calibri" panose="020F0502020204030204" pitchFamily="34" charset="0"/>
              </a:rPr>
              <a:t>şi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 cel </a:t>
            </a:r>
            <a:r>
              <a:rPr lang="ro-RO" err="1">
                <a:latin typeface="Calibri" panose="020F0502020204030204" pitchFamily="34" charset="0"/>
                <a:cs typeface="Calibri" panose="020F0502020204030204" pitchFamily="34" charset="0"/>
              </a:rPr>
              <a:t>puţin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 un element situat sub diagonala principală sunt nenule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E9F3B835-F2E1-40F3-B0BF-425E5018E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" y="585800"/>
            <a:ext cx="6392167" cy="705901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D58F19BE-A127-4CC5-9C3C-734875B94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713390"/>
            <a:ext cx="2697480" cy="51663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citesc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elementele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 fi</a:t>
            </a:r>
            <a:r>
              <a:rPr lang="ro-RO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ier</a:t>
            </a:r>
            <a:endParaRPr lang="ro-RO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face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elementelor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deasupra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diagonalei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principale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dedesubt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(ne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folosim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</a:t>
            </a:r>
            <a:r>
              <a:rPr lang="ro-RO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pe care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trebuie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</a:t>
            </a:r>
            <a:r>
              <a:rPr lang="ro-RO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ndeplineasc</a:t>
            </a:r>
            <a:r>
              <a:rPr lang="ro-RO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element care se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</a:t>
            </a:r>
            <a:r>
              <a:rPr lang="ro-RO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deasupra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dedesubtul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diagonalei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o-RO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folosind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algoritmul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Euclid, se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</a:t>
            </a:r>
            <a:r>
              <a:rPr lang="ro-RO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mare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divizor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comun</a:t>
            </a:r>
            <a:endParaRPr lang="ro-RO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afi</a:t>
            </a:r>
            <a:r>
              <a:rPr lang="ro-RO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eaz</a:t>
            </a:r>
            <a:r>
              <a:rPr lang="ro-RO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fi</a:t>
            </a:r>
            <a:r>
              <a:rPr lang="ro-RO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ier</a:t>
            </a:r>
            <a:endParaRPr lang="ro-RO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4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D3D9F152-01F4-4B35-95F9-1A1D72131DE1}"/>
              </a:ext>
            </a:extLst>
          </p:cNvPr>
          <p:cNvSpPr txBox="1"/>
          <p:nvPr/>
        </p:nvSpPr>
        <p:spPr>
          <a:xfrm>
            <a:off x="388620" y="75720"/>
            <a:ext cx="849884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ro-RO" sz="1800">
                <a:latin typeface="Times New Roman" panose="02020603050405020304" pitchFamily="18" charset="0"/>
                <a:cs typeface="Times New Roman" panose="02020603050405020304" pitchFamily="18" charset="0"/>
              </a:rPr>
              <a:t> 13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FDEFBE50-E55A-4DE0-9D92-2F2A1F53AC97}"/>
              </a:ext>
            </a:extLst>
          </p:cNvPr>
          <p:cNvSpPr txBox="1"/>
          <p:nvPr/>
        </p:nvSpPr>
        <p:spPr>
          <a:xfrm>
            <a:off x="388620" y="496283"/>
            <a:ext cx="821436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o-RO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800" b="1" err="1">
                <a:solidFill>
                  <a:srgbClr val="FF66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Cerinţa</a:t>
            </a:r>
            <a:endParaRPr lang="ro-RO" sz="2800" b="1">
              <a:solidFill>
                <a:srgbClr val="FF66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Se consideră un tablou bidimensional cu n linii </a:t>
            </a:r>
            <a:r>
              <a:rPr lang="ro-RO" err="1">
                <a:latin typeface="Calibri" panose="020F0502020204030204" pitchFamily="34" charset="0"/>
                <a:cs typeface="Calibri" panose="020F0502020204030204" pitchFamily="34" charset="0"/>
              </a:rPr>
              <a:t>şi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 n coloane ce </a:t>
            </a:r>
            <a:r>
              <a:rPr lang="ro-RO" err="1">
                <a:latin typeface="Calibri" panose="020F0502020204030204" pitchFamily="34" charset="0"/>
                <a:cs typeface="Calibri" panose="020F0502020204030204" pitchFamily="34" charset="0"/>
              </a:rPr>
              <a:t>conţine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 numere </a:t>
            </a:r>
            <a:r>
              <a:rPr lang="ro-RO" err="1">
                <a:latin typeface="Calibri" panose="020F0502020204030204" pitchFamily="34" charset="0"/>
                <a:cs typeface="Calibri" panose="020F0502020204030204" pitchFamily="34" charset="0"/>
              </a:rPr>
              <a:t>intregi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 din intervalul [-100,100].</a:t>
            </a:r>
          </a:p>
          <a:p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Să se determine media aritmetică a elementelor strict pozitive din matrice, care sunt situate sub diagonala principală.</a:t>
            </a:r>
          </a:p>
          <a:p>
            <a:endParaRPr lang="ro-RO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800" b="1">
                <a:solidFill>
                  <a:srgbClr val="FF66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Date de intrare</a:t>
            </a:r>
          </a:p>
          <a:p>
            <a:r>
              <a:rPr lang="ro-RO" err="1">
                <a:latin typeface="Calibri" panose="020F0502020204030204" pitchFamily="34" charset="0"/>
                <a:cs typeface="Calibri" panose="020F0502020204030204" pitchFamily="34" charset="0"/>
              </a:rPr>
              <a:t>Fişierul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 de intrare medpoz.in </a:t>
            </a:r>
            <a:r>
              <a:rPr lang="ro-RO" err="1">
                <a:latin typeface="Calibri" panose="020F0502020204030204" pitchFamily="34" charset="0"/>
                <a:cs typeface="Calibri" panose="020F0502020204030204" pitchFamily="34" charset="0"/>
              </a:rPr>
              <a:t>conţine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 pe prima linie numărul n, iar pe următoarele n linii câte n numere naturale separate prin </a:t>
            </a:r>
            <a:r>
              <a:rPr lang="ro-RO" err="1">
                <a:latin typeface="Calibri" panose="020F0502020204030204" pitchFamily="34" charset="0"/>
                <a:cs typeface="Calibri" panose="020F0502020204030204" pitchFamily="34" charset="0"/>
              </a:rPr>
              <a:t>spaţii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, reprezentând elementele tabloului.</a:t>
            </a:r>
          </a:p>
          <a:p>
            <a:endParaRPr lang="ro-RO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800" b="1">
                <a:solidFill>
                  <a:srgbClr val="FF66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Date de </a:t>
            </a:r>
            <a:r>
              <a:rPr lang="ro-RO" sz="2800" b="1" err="1">
                <a:solidFill>
                  <a:srgbClr val="FF66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ieşire</a:t>
            </a:r>
            <a:endParaRPr lang="ro-RO" sz="2800" b="1">
              <a:solidFill>
                <a:srgbClr val="FF66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ro-RO" err="1">
                <a:latin typeface="Calibri" panose="020F0502020204030204" pitchFamily="34" charset="0"/>
                <a:cs typeface="Calibri" panose="020F0502020204030204" pitchFamily="34" charset="0"/>
              </a:rPr>
              <a:t>Fişierul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ro-RO" err="1">
                <a:latin typeface="Calibri" panose="020F0502020204030204" pitchFamily="34" charset="0"/>
                <a:cs typeface="Calibri" panose="020F0502020204030204" pitchFamily="34" charset="0"/>
              </a:rPr>
              <a:t>ieşire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err="1">
                <a:latin typeface="Calibri" panose="020F0502020204030204" pitchFamily="34" charset="0"/>
                <a:cs typeface="Calibri" panose="020F0502020204030204" pitchFamily="34" charset="0"/>
              </a:rPr>
              <a:t>medpoz.out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 va </a:t>
            </a:r>
            <a:r>
              <a:rPr lang="ro-RO" err="1">
                <a:latin typeface="Calibri" panose="020F0502020204030204" pitchFamily="34" charset="0"/>
                <a:cs typeface="Calibri" panose="020F0502020204030204" pitchFamily="34" charset="0"/>
              </a:rPr>
              <a:t>conţine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 pe prima linie un singur număr, reprezentând valoarea cerută.</a:t>
            </a:r>
          </a:p>
          <a:p>
            <a:endParaRPr lang="ro-RO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800" b="1" err="1">
                <a:solidFill>
                  <a:srgbClr val="FF66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Restricţii</a:t>
            </a:r>
            <a:r>
              <a:rPr lang="ro-RO" sz="2800" b="1">
                <a:solidFill>
                  <a:srgbClr val="FF66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ro-RO" sz="2800" b="1" err="1">
                <a:solidFill>
                  <a:srgbClr val="FF66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şi</a:t>
            </a:r>
            <a:r>
              <a:rPr lang="ro-RO" sz="2800" b="1">
                <a:solidFill>
                  <a:srgbClr val="FF66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precizări</a:t>
            </a:r>
          </a:p>
          <a:p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2 ≤ n ≤ 20;</a:t>
            </a:r>
          </a:p>
          <a:p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dacă în matrice nu există elemente strict pozitive, situate sub diagonala principală, se va afișa mesajul NU EXISTA;</a:t>
            </a:r>
          </a:p>
          <a:p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media se va </a:t>
            </a:r>
            <a:r>
              <a:rPr lang="ro-RO" err="1">
                <a:latin typeface="Calibri" panose="020F0502020204030204" pitchFamily="34" charset="0"/>
                <a:cs typeface="Calibri" panose="020F0502020204030204" pitchFamily="34" charset="0"/>
              </a:rPr>
              <a:t>afişa</a:t>
            </a:r>
            <a:r>
              <a:rPr lang="ro-RO">
                <a:latin typeface="Calibri" panose="020F0502020204030204" pitchFamily="34" charset="0"/>
                <a:cs typeface="Calibri" panose="020F0502020204030204" pitchFamily="34" charset="0"/>
              </a:rPr>
              <a:t> cu exact trei zecimale, fără rotunjire;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FF825A15-37AA-40F0-B42F-1247597CF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" y="705158"/>
            <a:ext cx="6468378" cy="5830114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2C482B03-56CB-4B01-9714-9E8DC3A2E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609" y="914032"/>
            <a:ext cx="2354580" cy="522260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face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citirea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 fi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ier</a:t>
            </a:r>
            <a:endParaRPr lang="ro-RO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o-RO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variabil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face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elementelor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strict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pozitive</a:t>
            </a:r>
            <a:endParaRPr lang="ro-RO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-cu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ajutorul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variabilei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ro-RO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âți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termeni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 c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trebui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final)</a:t>
            </a:r>
            <a:endParaRPr lang="ro-RO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parcurgem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matricea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asigur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c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fiecare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strict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pozitiv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afl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diagonala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principal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-la final, se </a:t>
            </a:r>
            <a:r>
              <a:rPr lang="ro-RO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mparte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num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elemente</a:t>
            </a:r>
            <a:endParaRPr lang="ro-RO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afi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eaz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fi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rezultatul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3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zecimale</a:t>
            </a:r>
            <a:endParaRPr lang="ro-RO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0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A0ED08B-7D67-46DC-9743-DDAA9F32C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7"/>
          <a:stretch/>
        </p:blipFill>
        <p:spPr>
          <a:xfrm rot="10800000">
            <a:off x="6353087" y="3176179"/>
            <a:ext cx="3705313" cy="45916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84DB8BF-A835-42C0-8945-64EE09802C27}"/>
              </a:ext>
            </a:extLst>
          </p:cNvPr>
          <p:cNvSpPr/>
          <p:nvPr/>
        </p:nvSpPr>
        <p:spPr>
          <a:xfrm>
            <a:off x="4001242" y="475680"/>
            <a:ext cx="5901070" cy="2626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1FB8B-E31A-42FD-AA36-361408B6519D}"/>
              </a:ext>
            </a:extLst>
          </p:cNvPr>
          <p:cNvSpPr txBox="1"/>
          <p:nvPr/>
        </p:nvSpPr>
        <p:spPr>
          <a:xfrm>
            <a:off x="2406358" y="2903707"/>
            <a:ext cx="6741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https://www.pbinfo.ro/articole/5626/tablouri-patratice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71BEC2-16C6-4376-91E0-D7AE50D4672C}"/>
              </a:ext>
            </a:extLst>
          </p:cNvPr>
          <p:cNvSpPr txBox="1"/>
          <p:nvPr/>
        </p:nvSpPr>
        <p:spPr>
          <a:xfrm>
            <a:off x="3685882" y="1087439"/>
            <a:ext cx="5039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https://ro.wikipedia.org/wiki/Matrice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AE6285-F67C-4D88-9607-44A561541904}"/>
              </a:ext>
            </a:extLst>
          </p:cNvPr>
          <p:cNvSpPr/>
          <p:nvPr/>
        </p:nvSpPr>
        <p:spPr>
          <a:xfrm>
            <a:off x="4871421" y="65283"/>
            <a:ext cx="241925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66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  <a:r>
              <a:rPr lang="ro-RO" sz="66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grafie</a:t>
            </a:r>
            <a:endParaRPr lang="en-US" sz="6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Instagram Symbol Logo - Free image on Pixabay">
            <a:extLst>
              <a:ext uri="{FF2B5EF4-FFF2-40B4-BE49-F238E27FC236}">
                <a16:creationId xmlns:a16="http://schemas.microsoft.com/office/drawing/2014/main" id="{F4A1C126-A0D5-464E-AE87-74763C367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3" t="10882" r="11539" b="10913"/>
          <a:stretch/>
        </p:blipFill>
        <p:spPr bwMode="auto">
          <a:xfrm>
            <a:off x="380180" y="6475228"/>
            <a:ext cx="340241" cy="34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247C4FC-7E12-4A3B-BDA8-E561D5A05F4D}"/>
              </a:ext>
            </a:extLst>
          </p:cNvPr>
          <p:cNvSpPr/>
          <p:nvPr/>
        </p:nvSpPr>
        <p:spPr>
          <a:xfrm>
            <a:off x="709200" y="6350450"/>
            <a:ext cx="4379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32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</a:t>
            </a:r>
            <a:r>
              <a:rPr 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36CCF7-3BBD-4F6A-952D-7D866F73BEED}"/>
              </a:ext>
            </a:extLst>
          </p:cNvPr>
          <p:cNvSpPr/>
          <p:nvPr/>
        </p:nvSpPr>
        <p:spPr>
          <a:xfrm>
            <a:off x="1048556" y="6396616"/>
            <a:ext cx="156645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petricpatricia</a:t>
            </a:r>
            <a:endParaRPr lang="en-US" sz="3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2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danciu.nico</a:t>
            </a:r>
            <a:endParaRPr 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443A85-95B8-40AB-9B95-B64C5EB81A31}"/>
              </a:ext>
            </a:extLst>
          </p:cNvPr>
          <p:cNvSpPr txBox="1"/>
          <p:nvPr/>
        </p:nvSpPr>
        <p:spPr>
          <a:xfrm>
            <a:off x="2789130" y="2085629"/>
            <a:ext cx="5784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ro-RO">
                <a:hlinkClick r:id="rId6"/>
              </a:rPr>
            </a:br>
            <a:r>
              <a:rPr lang="ro-RO" b="0" i="0" u="sng">
                <a:solidFill>
                  <a:srgbClr val="050505"/>
                </a:solidFill>
                <a:effectLst/>
                <a:latin typeface="Segoe UI Historic" panose="020B0502040204020203" pitchFamily="34" charset="0"/>
                <a:hlinkClick r:id="rId6"/>
              </a:rPr>
              <a:t>https://tys.ro/programare/cpp/matrici.html#matr_11</a:t>
            </a:r>
            <a:endParaRPr lang="ro-RO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92B672-0C10-4909-BDED-E8226D51FD4E}"/>
              </a:ext>
            </a:extLst>
          </p:cNvPr>
          <p:cNvSpPr txBox="1"/>
          <p:nvPr/>
        </p:nvSpPr>
        <p:spPr>
          <a:xfrm>
            <a:off x="1147140" y="4118441"/>
            <a:ext cx="7681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b="0" i="0" u="sng">
                <a:effectLst/>
                <a:latin typeface="Segoe UI Historic" panose="020B0502040204020203" pitchFamily="34" charset="0"/>
                <a:hlinkClick r:id="rId7"/>
              </a:rPr>
              <a:t>https://www.pbinfo.ro/probleme/categorii/46/tablouri-bidimensionale-matrice</a:t>
            </a:r>
            <a:endParaRPr lang="ro-RO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2F57C-4E53-4C91-916D-15560A420354}"/>
              </a:ext>
            </a:extLst>
          </p:cNvPr>
          <p:cNvSpPr txBox="1"/>
          <p:nvPr/>
        </p:nvSpPr>
        <p:spPr>
          <a:xfrm>
            <a:off x="1873616" y="3421554"/>
            <a:ext cx="7759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b="0" i="0" u="sng">
                <a:effectLst/>
                <a:latin typeface="Segoe UI Historic" panose="020B0502040204020203" pitchFamily="34" charset="0"/>
                <a:hlinkClick r:id="rId6"/>
              </a:rPr>
              <a:t>https://math.fandom.com/ro/wiki/Aplica%C8%9Bii_cu_matrici_%C8%99i_determinan%C8%9Bi</a:t>
            </a:r>
            <a:endParaRPr lang="ro-RO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BE928-6C3F-42A8-89C6-B6BF6D86FD4B}"/>
              </a:ext>
            </a:extLst>
          </p:cNvPr>
          <p:cNvSpPr txBox="1"/>
          <p:nvPr/>
        </p:nvSpPr>
        <p:spPr>
          <a:xfrm>
            <a:off x="732485" y="4872020"/>
            <a:ext cx="890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sng">
                <a:effectLst/>
                <a:latin typeface="Segoe UI Historic" panose="020B0502040204020203" pitchFamily="34" charset="0"/>
                <a:hlinkClick r:id="rId8"/>
              </a:rPr>
              <a:t>https://www.geeksforgeeks.org/python-program-add-two-matrices/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48108-433A-45CC-9402-783ACC293935}"/>
              </a:ext>
            </a:extLst>
          </p:cNvPr>
          <p:cNvSpPr txBox="1"/>
          <p:nvPr/>
        </p:nvSpPr>
        <p:spPr>
          <a:xfrm>
            <a:off x="3228125" y="1687971"/>
            <a:ext cx="5050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Segoe UI Historic" panose="020B0502040204020203" pitchFamily="34" charset="0"/>
                <a:hlinkClick r:id="rId9"/>
              </a:rPr>
              <a:t>https://realpython.com/python-append/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993DD1-7EA9-47DC-AA74-5D75A0D55CD8}"/>
              </a:ext>
            </a:extLst>
          </p:cNvPr>
          <p:cNvSpPr txBox="1"/>
          <p:nvPr/>
        </p:nvSpPr>
        <p:spPr>
          <a:xfrm>
            <a:off x="253733" y="5626440"/>
            <a:ext cx="7719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Segoe UI Historic" panose="020B0502040204020203" pitchFamily="34" charset="0"/>
                <a:hlinkClick r:id="rId10"/>
              </a:rPr>
              <a:t>https://www.w3schools.com/python/ref_func_range.asp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A0ED08B-7D67-46DC-9743-DDAA9F32C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7"/>
          <a:stretch/>
        </p:blipFill>
        <p:spPr>
          <a:xfrm rot="10800000">
            <a:off x="6353087" y="3180709"/>
            <a:ext cx="3705313" cy="45916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84DB8BF-A835-42C0-8945-64EE09802C27}"/>
              </a:ext>
            </a:extLst>
          </p:cNvPr>
          <p:cNvSpPr/>
          <p:nvPr/>
        </p:nvSpPr>
        <p:spPr>
          <a:xfrm>
            <a:off x="4001242" y="498282"/>
            <a:ext cx="5901070" cy="2626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AE6285-F67C-4D88-9607-44A561541904}"/>
              </a:ext>
            </a:extLst>
          </p:cNvPr>
          <p:cNvSpPr/>
          <p:nvPr/>
        </p:nvSpPr>
        <p:spPr>
          <a:xfrm>
            <a:off x="4139902" y="0"/>
            <a:ext cx="241925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66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  <a:r>
              <a:rPr lang="ro-RO" sz="66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grafie</a:t>
            </a:r>
            <a:endParaRPr lang="en-US" sz="6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Instagram Symbol Logo - Free image on Pixabay">
            <a:extLst>
              <a:ext uri="{FF2B5EF4-FFF2-40B4-BE49-F238E27FC236}">
                <a16:creationId xmlns:a16="http://schemas.microsoft.com/office/drawing/2014/main" id="{F4A1C126-A0D5-464E-AE87-74763C367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3" t="10882" r="11539" b="10913"/>
          <a:stretch/>
        </p:blipFill>
        <p:spPr bwMode="auto">
          <a:xfrm>
            <a:off x="380180" y="6475228"/>
            <a:ext cx="340241" cy="34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247C4FC-7E12-4A3B-BDA8-E561D5A05F4D}"/>
              </a:ext>
            </a:extLst>
          </p:cNvPr>
          <p:cNvSpPr/>
          <p:nvPr/>
        </p:nvSpPr>
        <p:spPr>
          <a:xfrm>
            <a:off x="709200" y="6350450"/>
            <a:ext cx="4379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32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</a:t>
            </a:r>
            <a:r>
              <a:rPr 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36CCF7-3BBD-4F6A-952D-7D866F73BEED}"/>
              </a:ext>
            </a:extLst>
          </p:cNvPr>
          <p:cNvSpPr/>
          <p:nvPr/>
        </p:nvSpPr>
        <p:spPr>
          <a:xfrm>
            <a:off x="1048556" y="6396616"/>
            <a:ext cx="156645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petricpatricia</a:t>
            </a:r>
            <a:endParaRPr lang="en-US" sz="3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2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danciu.nico</a:t>
            </a:r>
            <a:endParaRPr 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CasetăText 22">
            <a:extLst>
              <a:ext uri="{FF2B5EF4-FFF2-40B4-BE49-F238E27FC236}">
                <a16:creationId xmlns:a16="http://schemas.microsoft.com/office/drawing/2014/main" id="{0FF97CF3-8B39-4A8E-B17A-C58C923B438D}"/>
              </a:ext>
            </a:extLst>
          </p:cNvPr>
          <p:cNvSpPr txBox="1"/>
          <p:nvPr/>
        </p:nvSpPr>
        <p:spPr>
          <a:xfrm>
            <a:off x="1380763" y="4005545"/>
            <a:ext cx="682498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https://www.codegrepper.com/codeexamples/python/how+to+print+value+to+only+3+decimal+places+python</a:t>
            </a:r>
            <a:endParaRPr lang="ro-RO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setăText 28">
            <a:extLst>
              <a:ext uri="{FF2B5EF4-FFF2-40B4-BE49-F238E27FC236}">
                <a16:creationId xmlns:a16="http://schemas.microsoft.com/office/drawing/2014/main" id="{1C38A6CE-AEF6-4326-B714-1395A7C4D607}"/>
              </a:ext>
            </a:extLst>
          </p:cNvPr>
          <p:cNvSpPr txBox="1"/>
          <p:nvPr/>
        </p:nvSpPr>
        <p:spPr>
          <a:xfrm>
            <a:off x="342523" y="5782113"/>
            <a:ext cx="731338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https://www.pbinfo.ro/articole/73/cmmdc-si-cmmmc-algoritmul-lui-euclid</a:t>
            </a:r>
            <a:r>
              <a:rPr lang="ro-R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1" name="CasetăText 30">
            <a:extLst>
              <a:ext uri="{FF2B5EF4-FFF2-40B4-BE49-F238E27FC236}">
                <a16:creationId xmlns:a16="http://schemas.microsoft.com/office/drawing/2014/main" id="{6A3AF897-7B31-4D20-AF06-6185672E055A}"/>
              </a:ext>
            </a:extLst>
          </p:cNvPr>
          <p:cNvSpPr txBox="1"/>
          <p:nvPr/>
        </p:nvSpPr>
        <p:spPr>
          <a:xfrm>
            <a:off x="720420" y="4930621"/>
            <a:ext cx="6543979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https://stackoverflow.com/questions/47078585/python-f-write-is-not-taking-more-arguments</a:t>
            </a:r>
            <a:endParaRPr lang="ro-RO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E32B5502-E822-4EAB-97C1-6637F545F52A}"/>
              </a:ext>
            </a:extLst>
          </p:cNvPr>
          <p:cNvSpPr txBox="1"/>
          <p:nvPr/>
        </p:nvSpPr>
        <p:spPr>
          <a:xfrm>
            <a:off x="2106103" y="3279719"/>
            <a:ext cx="7149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Segoe UI Historic" panose="020B0502040204020203" pitchFamily="34" charset="0"/>
                <a:hlinkClick r:id="rId7"/>
              </a:rPr>
              <a:t>https://www.freecodecamp.org/news/python-for-loop-for-i-in-range-example/</a:t>
            </a:r>
            <a:endParaRPr lang="en-US"/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52DACC80-1A77-46F3-A284-F067CD62A6D0}"/>
              </a:ext>
            </a:extLst>
          </p:cNvPr>
          <p:cNvSpPr txBox="1"/>
          <p:nvPr/>
        </p:nvSpPr>
        <p:spPr>
          <a:xfrm>
            <a:off x="2872623" y="2635374"/>
            <a:ext cx="6960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Segoe UI Historic" panose="020B0502040204020203" pitchFamily="34" charset="0"/>
                <a:hlinkClick r:id="rId8"/>
              </a:rPr>
              <a:t>https://www.javatpoint.com/python-list-append-method</a:t>
            </a:r>
            <a:endParaRPr lang="en-US"/>
          </a:p>
        </p:txBody>
      </p:sp>
      <p:sp>
        <p:nvSpPr>
          <p:cNvPr id="37" name="TextBox 15">
            <a:extLst>
              <a:ext uri="{FF2B5EF4-FFF2-40B4-BE49-F238E27FC236}">
                <a16:creationId xmlns:a16="http://schemas.microsoft.com/office/drawing/2014/main" id="{CBEB4C3F-D696-498F-8DEB-473A86052AF5}"/>
              </a:ext>
            </a:extLst>
          </p:cNvPr>
          <p:cNvSpPr txBox="1"/>
          <p:nvPr/>
        </p:nvSpPr>
        <p:spPr>
          <a:xfrm>
            <a:off x="3377941" y="1930318"/>
            <a:ext cx="714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Segoe UI Historic" panose="020B0502040204020203" pitchFamily="34" charset="0"/>
                <a:hlinkClick r:id="rId9"/>
              </a:rPr>
              <a:t>https://www.geeksforgeeks.org/python-list-append-method/</a:t>
            </a:r>
            <a:endParaRPr lang="en-US"/>
          </a:p>
        </p:txBody>
      </p:sp>
      <p:sp>
        <p:nvSpPr>
          <p:cNvPr id="38" name="TextBox 35">
            <a:extLst>
              <a:ext uri="{FF2B5EF4-FFF2-40B4-BE49-F238E27FC236}">
                <a16:creationId xmlns:a16="http://schemas.microsoft.com/office/drawing/2014/main" id="{2F68ED89-FFB2-44AE-8D52-6C240DF7E810}"/>
              </a:ext>
            </a:extLst>
          </p:cNvPr>
          <p:cNvSpPr txBox="1"/>
          <p:nvPr/>
        </p:nvSpPr>
        <p:spPr>
          <a:xfrm>
            <a:off x="4001242" y="1406460"/>
            <a:ext cx="6237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b="0" i="0" u="sng">
                <a:effectLst/>
                <a:latin typeface="Segoe UI Historic" panose="020B0502040204020203" pitchFamily="34" charset="0"/>
                <a:hlinkClick r:id="rId10"/>
              </a:rPr>
              <a:t>https://informaticasalaoruandra.weebly.com/matrici.html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073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5CB0DD-B26C-4446-8F0B-4D5DAED36815}"/>
              </a:ext>
            </a:extLst>
          </p:cNvPr>
          <p:cNvCxnSpPr/>
          <p:nvPr/>
        </p:nvCxnSpPr>
        <p:spPr>
          <a:xfrm>
            <a:off x="653143" y="0"/>
            <a:ext cx="0" cy="777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62E4CEA-256B-4545-BDEF-415A8591E4AA}"/>
              </a:ext>
            </a:extLst>
          </p:cNvPr>
          <p:cNvSpPr/>
          <p:nvPr/>
        </p:nvSpPr>
        <p:spPr>
          <a:xfrm>
            <a:off x="-70336" y="0"/>
            <a:ext cx="713424" cy="777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6266EB-DA99-486C-B637-36A8AA3BC097}"/>
              </a:ext>
            </a:extLst>
          </p:cNvPr>
          <p:cNvSpPr/>
          <p:nvPr/>
        </p:nvSpPr>
        <p:spPr>
          <a:xfrm>
            <a:off x="787956" y="259304"/>
            <a:ext cx="90156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Parcurgerea elementelor într-o matrice pătratică</a:t>
            </a:r>
            <a:endParaRPr lang="en-US" sz="3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EE5151-C89C-4B50-8282-9A29872F739B}"/>
              </a:ext>
            </a:extLst>
          </p:cNvPr>
          <p:cNvSpPr txBox="1"/>
          <p:nvPr/>
        </p:nvSpPr>
        <p:spPr>
          <a:xfrm>
            <a:off x="879543" y="1261041"/>
            <a:ext cx="88324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600">
                <a:latin typeface="Times New Roman" panose="02020603050405020304" pitchFamily="18" charset="0"/>
                <a:cs typeface="Times New Roman" panose="02020603050405020304" pitchFamily="18" charset="0"/>
              </a:rPr>
              <a:t>	Într-o matrice pătratică se disting o categorie specială de elemente, diagonalele. Un element al matricei aparține sau nu diagonalelor sau zonelor delimitate de acestea dacă respectă anumite reguli, în care intervin indicii elementului, nu valoarea elementului.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B26895-AFAC-4CE4-9F8D-3A5E48C19936}"/>
              </a:ext>
            </a:extLst>
          </p:cNvPr>
          <p:cNvSpPr/>
          <p:nvPr/>
        </p:nvSpPr>
        <p:spPr>
          <a:xfrm>
            <a:off x="1425596" y="2202488"/>
            <a:ext cx="27526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Diagonala </a:t>
            </a:r>
            <a:r>
              <a:rPr lang="ro-RO" sz="2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en-US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o-RO" sz="2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cipală</a:t>
            </a:r>
            <a:endParaRPr 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275A7-51EF-4679-8C25-77AEC18F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96" y="2883284"/>
            <a:ext cx="2619656" cy="29265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47CAD7-7737-4DB6-9A20-897D09DDB545}"/>
              </a:ext>
            </a:extLst>
          </p:cNvPr>
          <p:cNvSpPr txBox="1"/>
          <p:nvPr/>
        </p:nvSpPr>
        <p:spPr>
          <a:xfrm>
            <a:off x="1558616" y="5853060"/>
            <a:ext cx="248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Indexare de la 0</a:t>
            </a:r>
          </a:p>
          <a:p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Condiția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  <a:endParaRPr lang="ro-RO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6934A-FF73-4684-82A4-11240A146142}"/>
              </a:ext>
            </a:extLst>
          </p:cNvPr>
          <p:cNvSpPr/>
          <p:nvPr/>
        </p:nvSpPr>
        <p:spPr>
          <a:xfrm>
            <a:off x="5475957" y="2216611"/>
            <a:ext cx="27542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Diagonala </a:t>
            </a:r>
            <a:r>
              <a:rPr lang="en-US" sz="2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secundar</a:t>
            </a:r>
            <a:r>
              <a:rPr lang="ro-RO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E10BD0-8DB3-4520-BD9E-6603639DF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139" y="2964194"/>
            <a:ext cx="2560401" cy="28456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631F93-7A71-45E4-AC21-EA89D5A51869}"/>
              </a:ext>
            </a:extLst>
          </p:cNvPr>
          <p:cNvSpPr txBox="1"/>
          <p:nvPr/>
        </p:nvSpPr>
        <p:spPr>
          <a:xfrm>
            <a:off x="5560140" y="5853061"/>
            <a:ext cx="248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Indexare de la 0</a:t>
            </a:r>
          </a:p>
          <a:p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Condiția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j = n-1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4FDDC033-9342-44DC-A67A-F343A9519560}"/>
              </a:ext>
            </a:extLst>
          </p:cNvPr>
          <p:cNvSpPr/>
          <p:nvPr/>
        </p:nvSpPr>
        <p:spPr>
          <a:xfrm>
            <a:off x="1728308" y="1416817"/>
            <a:ext cx="72000" cy="72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45547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FFB515-163B-4873-ADAC-1FF5658B0E9A}"/>
              </a:ext>
            </a:extLst>
          </p:cNvPr>
          <p:cNvSpPr txBox="1"/>
          <p:nvPr/>
        </p:nvSpPr>
        <p:spPr>
          <a:xfrm>
            <a:off x="286643" y="490309"/>
            <a:ext cx="91339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Elementele delimitate de diagonala principală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7BEE2-1335-48C1-94C3-4D720326D856}"/>
              </a:ext>
            </a:extLst>
          </p:cNvPr>
          <p:cNvSpPr txBox="1"/>
          <p:nvPr/>
        </p:nvSpPr>
        <p:spPr>
          <a:xfrm>
            <a:off x="242715" y="1335500"/>
            <a:ext cx="3431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Deasupra diagonalei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4BE005-D0E5-40FD-992D-EA0DAE536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112"/>
            <a:ext cx="3744000" cy="3744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774004-CEE6-4721-AE40-8D0ED1E3C07F}"/>
              </a:ext>
            </a:extLst>
          </p:cNvPr>
          <p:cNvSpPr txBox="1"/>
          <p:nvPr/>
        </p:nvSpPr>
        <p:spPr>
          <a:xfrm>
            <a:off x="5109587" y="5595358"/>
            <a:ext cx="2928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Indexare de la 0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</a:t>
            </a:r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ție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i&gt;j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3CF3F-E5FC-482F-B5AC-9E9BC9345C40}"/>
              </a:ext>
            </a:extLst>
          </p:cNvPr>
          <p:cNvSpPr txBox="1"/>
          <p:nvPr/>
        </p:nvSpPr>
        <p:spPr>
          <a:xfrm>
            <a:off x="5187329" y="1328464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Sub diagonal</a:t>
            </a:r>
            <a:r>
              <a:rPr lang="ro-RO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CF3223-CF4D-4830-8796-F190736D2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618" y="1866235"/>
            <a:ext cx="3744000" cy="3744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D6B3E0-E563-4EF9-BC72-C9CE5B4DCB4D}"/>
              </a:ext>
            </a:extLst>
          </p:cNvPr>
          <p:cNvSpPr txBox="1"/>
          <p:nvPr/>
        </p:nvSpPr>
        <p:spPr>
          <a:xfrm>
            <a:off x="166063" y="5610235"/>
            <a:ext cx="2928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Indexare de la 0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</a:t>
            </a:r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ție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i&lt;j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3C787-2592-4A7C-AABA-FB7C91626696}"/>
              </a:ext>
            </a:extLst>
          </p:cNvPr>
          <p:cNvSpPr/>
          <p:nvPr/>
        </p:nvSpPr>
        <p:spPr>
          <a:xfrm>
            <a:off x="9344976" y="0"/>
            <a:ext cx="713424" cy="777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85EAFE-6FE2-4EB0-B8C1-CC8063779DF2}"/>
              </a:ext>
            </a:extLst>
          </p:cNvPr>
          <p:cNvCxnSpPr>
            <a:cxnSpLocks/>
          </p:cNvCxnSpPr>
          <p:nvPr/>
        </p:nvCxnSpPr>
        <p:spPr>
          <a:xfrm>
            <a:off x="9332616" y="0"/>
            <a:ext cx="0" cy="7772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302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FFB515-163B-4873-ADAC-1FF5658B0E9A}"/>
              </a:ext>
            </a:extLst>
          </p:cNvPr>
          <p:cNvSpPr txBox="1"/>
          <p:nvPr/>
        </p:nvSpPr>
        <p:spPr>
          <a:xfrm>
            <a:off x="462224" y="444298"/>
            <a:ext cx="9133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Elementele delimitate de diagonala secundară</a:t>
            </a:r>
          </a:p>
          <a:p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7BEE2-1335-48C1-94C3-4D720326D856}"/>
              </a:ext>
            </a:extLst>
          </p:cNvPr>
          <p:cNvSpPr txBox="1"/>
          <p:nvPr/>
        </p:nvSpPr>
        <p:spPr>
          <a:xfrm>
            <a:off x="242715" y="1335500"/>
            <a:ext cx="3431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Deasupra diagonalei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774004-CEE6-4721-AE40-8D0ED1E3C07F}"/>
              </a:ext>
            </a:extLst>
          </p:cNvPr>
          <p:cNvSpPr txBox="1"/>
          <p:nvPr/>
        </p:nvSpPr>
        <p:spPr>
          <a:xfrm>
            <a:off x="5219807" y="5871916"/>
            <a:ext cx="2928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Indexare de la 0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</a:t>
            </a:r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ție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+ j &gt; n - 1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3CF3F-E5FC-482F-B5AC-9E9BC9345C40}"/>
              </a:ext>
            </a:extLst>
          </p:cNvPr>
          <p:cNvSpPr txBox="1"/>
          <p:nvPr/>
        </p:nvSpPr>
        <p:spPr>
          <a:xfrm>
            <a:off x="5187329" y="1328464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Sub diagonal</a:t>
            </a:r>
            <a:r>
              <a:rPr lang="ro-RO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D6B3E0-E563-4EF9-BC72-C9CE5B4DCB4D}"/>
              </a:ext>
            </a:extLst>
          </p:cNvPr>
          <p:cNvSpPr txBox="1"/>
          <p:nvPr/>
        </p:nvSpPr>
        <p:spPr>
          <a:xfrm>
            <a:off x="296955" y="5903781"/>
            <a:ext cx="357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Indexare de la 0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</a:t>
            </a:r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ție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+ j &lt; n - 1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1AEE9-3251-4B38-87EC-044DF89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15" y="1859834"/>
            <a:ext cx="3420000" cy="3856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3BB12-F6F8-4752-8E26-60169E179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328" y="1900484"/>
            <a:ext cx="3420000" cy="38129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107B73-E9E6-4CB2-885F-C6CBF89D29C7}"/>
              </a:ext>
            </a:extLst>
          </p:cNvPr>
          <p:cNvSpPr/>
          <p:nvPr/>
        </p:nvSpPr>
        <p:spPr>
          <a:xfrm>
            <a:off x="9344976" y="0"/>
            <a:ext cx="713424" cy="777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D37C12-DD17-499A-B083-CA4743022EB9}"/>
              </a:ext>
            </a:extLst>
          </p:cNvPr>
          <p:cNvCxnSpPr>
            <a:cxnSpLocks/>
          </p:cNvCxnSpPr>
          <p:nvPr/>
        </p:nvCxnSpPr>
        <p:spPr>
          <a:xfrm>
            <a:off x="9332616" y="0"/>
            <a:ext cx="0" cy="7772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8170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FFB515-163B-4873-ADAC-1FF5658B0E9A}"/>
              </a:ext>
            </a:extLst>
          </p:cNvPr>
          <p:cNvSpPr txBox="1"/>
          <p:nvPr/>
        </p:nvSpPr>
        <p:spPr>
          <a:xfrm>
            <a:off x="846175" y="419614"/>
            <a:ext cx="5928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Zonele delimitate de diagonale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B4DC5-7BAF-4AD3-AF77-D979DE4D89F9}"/>
              </a:ext>
            </a:extLst>
          </p:cNvPr>
          <p:cNvSpPr txBox="1"/>
          <p:nvPr/>
        </p:nvSpPr>
        <p:spPr>
          <a:xfrm>
            <a:off x="846175" y="1271450"/>
            <a:ext cx="865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Cele două diagonale delimitează în matrice patru zone: </a:t>
            </a:r>
            <a:r>
              <a:rPr lang="en-US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Nord</a:t>
            </a:r>
            <a:r>
              <a:rPr 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</a:t>
            </a:r>
            <a:r>
              <a:rPr 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și </a:t>
            </a:r>
            <a:r>
              <a:rPr lang="en-US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Vest</a:t>
            </a:r>
            <a:r>
              <a:rPr 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Condițiile verificate de indicii elementelor din aceste zone sunt prezentate mai jos: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66F62-D677-4418-8C6D-F467D6BA0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16" y="1917781"/>
            <a:ext cx="7798524" cy="57511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E9023A-E56B-4BBD-AB39-3DE30C64949B}"/>
              </a:ext>
            </a:extLst>
          </p:cNvPr>
          <p:cNvSpPr/>
          <p:nvPr/>
        </p:nvSpPr>
        <p:spPr>
          <a:xfrm>
            <a:off x="-35164" y="0"/>
            <a:ext cx="713424" cy="777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F03B18-E935-4EDA-83CD-AAE3C3CA3B57}"/>
              </a:ext>
            </a:extLst>
          </p:cNvPr>
          <p:cNvCxnSpPr>
            <a:cxnSpLocks/>
          </p:cNvCxnSpPr>
          <p:nvPr/>
        </p:nvCxnSpPr>
        <p:spPr>
          <a:xfrm>
            <a:off x="678260" y="0"/>
            <a:ext cx="0" cy="7772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6726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FFB515-163B-4873-ADAC-1FF5658B0E9A}"/>
              </a:ext>
            </a:extLst>
          </p:cNvPr>
          <p:cNvSpPr txBox="1"/>
          <p:nvPr/>
        </p:nvSpPr>
        <p:spPr>
          <a:xfrm>
            <a:off x="846175" y="419614"/>
            <a:ext cx="8021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ro-RO" sz="32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ții folosite în rezolvarea problemelor</a:t>
            </a:r>
            <a:endParaRPr lang="en-US" sz="3200" b="0" i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B4DC5-7BAF-4AD3-AF77-D979DE4D89F9}"/>
              </a:ext>
            </a:extLst>
          </p:cNvPr>
          <p:cNvSpPr txBox="1"/>
          <p:nvPr/>
        </p:nvSpPr>
        <p:spPr>
          <a:xfrm>
            <a:off x="846175" y="1046919"/>
            <a:ext cx="9212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Funcția </a:t>
            </a:r>
            <a:r>
              <a:rPr lang="en-US" sz="2400" b="0" i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range() </a:t>
            </a:r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oferă o secvență de numere întregi bazate pe argumentele funcției.</a:t>
            </a:r>
            <a:endParaRPr lang="ro-RO" sz="2400" b="0" i="0">
              <a:solidFill>
                <a:srgbClr val="05050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E9023A-E56B-4BBD-AB39-3DE30C64949B}"/>
              </a:ext>
            </a:extLst>
          </p:cNvPr>
          <p:cNvSpPr/>
          <p:nvPr/>
        </p:nvSpPr>
        <p:spPr>
          <a:xfrm>
            <a:off x="-35164" y="0"/>
            <a:ext cx="713424" cy="777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F03B18-E935-4EDA-83CD-AAE3C3CA3B57}"/>
              </a:ext>
            </a:extLst>
          </p:cNvPr>
          <p:cNvCxnSpPr>
            <a:cxnSpLocks/>
          </p:cNvCxnSpPr>
          <p:nvPr/>
        </p:nvCxnSpPr>
        <p:spPr>
          <a:xfrm>
            <a:off x="678260" y="0"/>
            <a:ext cx="0" cy="7772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Deschide fotografia">
            <a:extLst>
              <a:ext uri="{FF2B5EF4-FFF2-40B4-BE49-F238E27FC236}">
                <a16:creationId xmlns:a16="http://schemas.microsoft.com/office/drawing/2014/main" id="{34A33016-0802-43D6-A249-8DA2C4D3D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8" y="1891314"/>
            <a:ext cx="4412779" cy="69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618A23-2617-48A3-BD1D-A695FF201DEC}"/>
              </a:ext>
            </a:extLst>
          </p:cNvPr>
          <p:cNvSpPr txBox="1"/>
          <p:nvPr/>
        </p:nvSpPr>
        <p:spPr>
          <a:xfrm>
            <a:off x="846174" y="2764841"/>
            <a:ext cx="90421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Argumentul de pornire este prima valoare din interval. Dacă range() este apelat cu un singur argument, atunci Python presupune start = 0. </a:t>
            </a:r>
            <a:endParaRPr lang="ro-RO" sz="2400" b="0" i="0">
              <a:solidFill>
                <a:srgbClr val="05050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Argumentul stop este limita superioară a intervalului. Este important să ne dăm seama că această valoare superioară nu este inclusă în interval. </a:t>
            </a:r>
            <a:endParaRPr lang="ro-RO" sz="2400" b="0" i="0">
              <a:solidFill>
                <a:srgbClr val="05050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 exemplul de mai jos, avem un interval care începe cu valoarea implicită de 0 și include numere întregi mai mici de 5.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Deschide fotografia">
            <a:extLst>
              <a:ext uri="{FF2B5EF4-FFF2-40B4-BE49-F238E27FC236}">
                <a16:creationId xmlns:a16="http://schemas.microsoft.com/office/drawing/2014/main" id="{AFFC20CC-0DE2-4FDD-82EA-3F388B0C1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8" y="5811829"/>
            <a:ext cx="6347912" cy="110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6220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1B4DC5-7BAF-4AD3-AF77-D979DE4D89F9}"/>
              </a:ext>
            </a:extLst>
          </p:cNvPr>
          <p:cNvSpPr txBox="1"/>
          <p:nvPr/>
        </p:nvSpPr>
        <p:spPr>
          <a:xfrm>
            <a:off x="761114" y="405623"/>
            <a:ext cx="9212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În exemplul următor, setăm start = -1 și includem din nou numere întregi mai mici d</a:t>
            </a:r>
            <a:r>
              <a:rPr lang="ro-RO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ro-RO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ât</a:t>
            </a:r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5.</a:t>
            </a:r>
            <a:endParaRPr lang="ro-RO" sz="2400" b="0" i="0">
              <a:solidFill>
                <a:srgbClr val="05050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E9023A-E56B-4BBD-AB39-3DE30C64949B}"/>
              </a:ext>
            </a:extLst>
          </p:cNvPr>
          <p:cNvSpPr/>
          <p:nvPr/>
        </p:nvSpPr>
        <p:spPr>
          <a:xfrm>
            <a:off x="-35164" y="0"/>
            <a:ext cx="713424" cy="777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F03B18-E935-4EDA-83CD-AAE3C3CA3B57}"/>
              </a:ext>
            </a:extLst>
          </p:cNvPr>
          <p:cNvCxnSpPr>
            <a:cxnSpLocks/>
          </p:cNvCxnSpPr>
          <p:nvPr/>
        </p:nvCxnSpPr>
        <p:spPr>
          <a:xfrm>
            <a:off x="678260" y="0"/>
            <a:ext cx="0" cy="7772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618A23-2617-48A3-BD1D-A695FF201DEC}"/>
              </a:ext>
            </a:extLst>
          </p:cNvPr>
          <p:cNvSpPr txBox="1"/>
          <p:nvPr/>
        </p:nvSpPr>
        <p:spPr>
          <a:xfrm>
            <a:off x="761114" y="2453528"/>
            <a:ext cx="9042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Valoarea opțională a pasului controlează incrementul dintre valorile din interval. Implicit, pasul </a:t>
            </a:r>
            <a:r>
              <a:rPr lang="en-US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r>
              <a:rPr lang="en-US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 exemplul nostru, folosim intervalul de numere întregi de la -1 la 5 și setăm pasul = 2.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Deschide fotografia">
            <a:extLst>
              <a:ext uri="{FF2B5EF4-FFF2-40B4-BE49-F238E27FC236}">
                <a16:creationId xmlns:a16="http://schemas.microsoft.com/office/drawing/2014/main" id="{3647C807-AE15-4515-8AD3-5FAFE9DDD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75" y="1334194"/>
            <a:ext cx="6542122" cy="93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schide fotografia">
            <a:extLst>
              <a:ext uri="{FF2B5EF4-FFF2-40B4-BE49-F238E27FC236}">
                <a16:creationId xmlns:a16="http://schemas.microsoft.com/office/drawing/2014/main" id="{A475C04F-645C-4374-BF78-0C79609A7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75" y="4138854"/>
            <a:ext cx="6359577" cy="126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201EAB-6760-4317-A39E-B3196FBEBA48}"/>
              </a:ext>
            </a:extLst>
          </p:cNvPr>
          <p:cNvSpPr txBox="1"/>
          <p:nvPr/>
        </p:nvSpPr>
        <p:spPr>
          <a:xfrm>
            <a:off x="761114" y="5563737"/>
            <a:ext cx="8644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Func</a:t>
            </a:r>
            <a:r>
              <a:rPr lang="ro-MD" sz="240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ția</a:t>
            </a:r>
            <a:r>
              <a:rPr lang="it-IT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0" i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append() </a:t>
            </a:r>
            <a:r>
              <a:rPr lang="it-IT" sz="2400" b="0" i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adaugă un element la sfârșitul listei.</a:t>
            </a:r>
            <a:endParaRPr lang="en-US" sz="24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Deschide fotografia">
            <a:extLst>
              <a:ext uri="{FF2B5EF4-FFF2-40B4-BE49-F238E27FC236}">
                <a16:creationId xmlns:a16="http://schemas.microsoft.com/office/drawing/2014/main" id="{9CD2EE30-98C9-4A24-B7FD-7A0BC23AC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75" y="6130445"/>
            <a:ext cx="4054991" cy="100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7250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107B73-E9E6-4CB2-885F-C6CBF89D29C7}"/>
              </a:ext>
            </a:extLst>
          </p:cNvPr>
          <p:cNvSpPr/>
          <p:nvPr/>
        </p:nvSpPr>
        <p:spPr>
          <a:xfrm>
            <a:off x="9344976" y="0"/>
            <a:ext cx="713424" cy="777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D37C12-DD17-499A-B083-CA4743022EB9}"/>
              </a:ext>
            </a:extLst>
          </p:cNvPr>
          <p:cNvCxnSpPr>
            <a:cxnSpLocks/>
          </p:cNvCxnSpPr>
          <p:nvPr/>
        </p:nvCxnSpPr>
        <p:spPr>
          <a:xfrm>
            <a:off x="9332616" y="0"/>
            <a:ext cx="0" cy="7772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B1A7AC-D94A-40D0-9E97-212243E2F658}"/>
              </a:ext>
            </a:extLst>
          </p:cNvPr>
          <p:cNvSpPr txBox="1"/>
          <p:nvPr/>
        </p:nvSpPr>
        <p:spPr>
          <a:xfrm>
            <a:off x="165850" y="183561"/>
            <a:ext cx="8644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Mai jos atașăm un program care face citirea unei </a:t>
            </a:r>
            <a:r>
              <a:rPr lang="ro-MD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matrici</a:t>
            </a:r>
            <a:r>
              <a:rPr lang="ro-MD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cu m linii și n coloane, de la tastatură.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Deschide fotografia">
            <a:extLst>
              <a:ext uri="{FF2B5EF4-FFF2-40B4-BE49-F238E27FC236}">
                <a16:creationId xmlns:a16="http://schemas.microsoft.com/office/drawing/2014/main" id="{789A0DB7-9891-41AB-A8A4-5F0B6DACB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5304"/>
            <a:ext cx="8660662" cy="358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D499D9-F997-4376-B3A2-78B0488C2B02}"/>
              </a:ext>
            </a:extLst>
          </p:cNvPr>
          <p:cNvSpPr txBox="1"/>
          <p:nvPr/>
        </p:nvSpPr>
        <p:spPr>
          <a:xfrm>
            <a:off x="202019" y="4750360"/>
            <a:ext cx="48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 afișează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078" name="Picture 6" descr="Nu este disponibilă nicio descriere.">
            <a:extLst>
              <a:ext uri="{FF2B5EF4-FFF2-40B4-BE49-F238E27FC236}">
                <a16:creationId xmlns:a16="http://schemas.microsoft.com/office/drawing/2014/main" id="{AF879189-2AAE-4866-A195-137F61565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24542"/>
            <a:ext cx="43815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5308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Back to School 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7F76"/>
      </a:accent1>
      <a:accent2>
        <a:srgbClr val="FF0030"/>
      </a:accent2>
      <a:accent3>
        <a:srgbClr val="FFD700"/>
      </a:accent3>
      <a:accent4>
        <a:srgbClr val="8DC63F"/>
      </a:accent4>
      <a:accent5>
        <a:srgbClr val="3C799A"/>
      </a:accent5>
      <a:accent6>
        <a:srgbClr val="C39A6C"/>
      </a:accent6>
      <a:hlink>
        <a:srgbClr val="0563C1"/>
      </a:hlink>
      <a:folHlink>
        <a:srgbClr val="954F72"/>
      </a:folHlink>
    </a:clrScheme>
    <a:fontScheme name="Custom 71">
      <a:majorFont>
        <a:latin typeface="Aharoni"/>
        <a:ea typeface=""/>
        <a:cs typeface=""/>
      </a:majorFont>
      <a:minorFont>
        <a:latin typeface="Freestyle Scri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ck to School_Win32_AP_v3.potx" id="{E6CDFEF6-24C7-4403-B4A7-3F4CD3D71A08}" vid="{FD912677-FD60-4E60-9480-AC6AD3AFDBE1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809</TotalTime>
  <Words>2998</Words>
  <Application>Microsoft Office PowerPoint</Application>
  <PresentationFormat>Particularizare</PresentationFormat>
  <Paragraphs>264</Paragraphs>
  <Slides>24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9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24</vt:i4>
      </vt:variant>
    </vt:vector>
  </HeadingPairs>
  <TitlesOfParts>
    <vt:vector size="34" baseType="lpstr">
      <vt:lpstr>Aharoni</vt:lpstr>
      <vt:lpstr>Arial</vt:lpstr>
      <vt:lpstr>Calibri</vt:lpstr>
      <vt:lpstr>Cambria Math</vt:lpstr>
      <vt:lpstr>Consolas</vt:lpstr>
      <vt:lpstr>Freestyle Script</vt:lpstr>
      <vt:lpstr>Segoe UI Historic</vt:lpstr>
      <vt:lpstr>Symbol</vt:lpstr>
      <vt:lpstr>Times New Roman</vt:lpstr>
      <vt:lpstr>Office Theme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Virginia Petric</dc:creator>
  <cp:lastModifiedBy>Patricia Virginia Petric</cp:lastModifiedBy>
  <cp:revision>14</cp:revision>
  <dcterms:created xsi:type="dcterms:W3CDTF">2022-02-27T10:18:28Z</dcterms:created>
  <dcterms:modified xsi:type="dcterms:W3CDTF">2022-04-05T15:20:57Z</dcterms:modified>
</cp:coreProperties>
</file>