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Разработка базы данных для овощного магазина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/>
            </a:pPr>
            <a:r>
              <a:t>Автор: Петренко Кирилл Константинович</a:t>
            </a:r>
          </a:p>
          <a:p>
            <a:r>
              <a:t>Дата: 2025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Технические детали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Использование MySQL или MariaDB для создания реляционной базы данных</a:t>
            </a:r>
          </a:p>
          <a:p>
            <a:pPr>
              <a:defRPr sz="2800"/>
            </a:pPr>
            <a:r>
              <a:t>- Применение SQL для создания таблиц, индексов и запросов</a:t>
            </a:r>
          </a:p>
          <a:p>
            <a:pPr>
              <a:defRPr sz="2800"/>
            </a:pPr>
            <a:r>
              <a:t>- Использование MySQL Workbench для визуального проектирования схемы базы данных</a:t>
            </a:r>
          </a:p>
          <a:p>
            <a:pPr>
              <a:defRPr sz="2800"/>
            </a:pPr>
            <a:r>
              <a:t>- Реализация хранимых процедур для автоматизации бизнес-процессов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Дополнительные функции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Поддержка отчетности: анализ объема продаж, остатки товаров, активность клиентов</a:t>
            </a:r>
          </a:p>
          <a:p>
            <a:pPr>
              <a:defRPr sz="2800"/>
            </a:pPr>
            <a:r>
              <a:t>- Автоматизация расчетов: обновление остатков товаров, учет скидок и акций</a:t>
            </a:r>
          </a:p>
          <a:p>
            <a:pPr>
              <a:defRPr sz="2800"/>
            </a:pPr>
            <a:r>
              <a:t>- Прогнозирование спроса на основе исторических данных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Актуальность 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Важность внедрения информационных технологий в розничной торговле</a:t>
            </a:r>
          </a:p>
          <a:p>
            <a:pPr>
              <a:defRPr sz="2800"/>
            </a:pPr>
            <a:r>
              <a:t>- Роль баз данных в повышении эффективности бизнеса</a:t>
            </a:r>
          </a:p>
          <a:p>
            <a:pPr>
              <a:defRPr sz="2800"/>
            </a:pPr>
            <a:r>
              <a:t>- Специфика учета товаров с ограниченным сроком хранения (овощи)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и задачи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Цель: Разработка базы данных для эффективного учета товаров, поставок, клиентов и продаж.</a:t>
            </a:r>
          </a:p>
          <a:p>
            <a:pPr>
              <a:defRPr sz="2800"/>
            </a:pPr>
            <a:r>
              <a:t>Задачи:</a:t>
            </a:r>
          </a:p>
          <a:p>
            <a:pPr>
              <a:defRPr sz="2800"/>
            </a:pPr>
            <a:r>
              <a:t>1. Анализ предметной области и определение требований</a:t>
            </a:r>
          </a:p>
          <a:p>
            <a:pPr>
              <a:defRPr sz="2800"/>
            </a:pPr>
            <a:r>
              <a:t>2. Проектирование структуры базы данных</a:t>
            </a:r>
          </a:p>
          <a:p>
            <a:pPr>
              <a:defRPr sz="2800"/>
            </a:pPr>
            <a:r>
              <a:t>3. Реализация таблиц и связей</a:t>
            </a:r>
          </a:p>
          <a:p>
            <a:pPr>
              <a:defRPr sz="2800"/>
            </a:pPr>
            <a:r>
              <a:t>4. Разработка SQL-запросов</a:t>
            </a:r>
          </a:p>
          <a:p>
            <a:pPr>
              <a:defRPr sz="2800"/>
            </a:pPr>
            <a:r>
              <a:t>5. Создание хранимых процедур и триггеров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Проектирование структуры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Создание таблиц для товаров, клиентов, поставок и продаж</a:t>
            </a:r>
          </a:p>
          <a:p>
            <a:pPr>
              <a:defRPr sz="2800"/>
            </a:pPr>
            <a:r>
              <a:t>- Использование внешних ключей для связей между сущностями</a:t>
            </a:r>
          </a:p>
          <a:p>
            <a:pPr>
              <a:defRPr sz="2800"/>
            </a:pPr>
            <a:r>
              <a:t>- Пример: Таблица «Продукты» с аттрибутами (ID, наименование, цена, количество)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Реализация базы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Описание структуры таблиц: Продукты, Поставщики, Продажи, Клиенты</a:t>
            </a:r>
          </a:p>
          <a:p>
            <a:pPr>
              <a:defRPr sz="2800"/>
            </a:pPr>
            <a:r>
              <a:t>- Реализация связей с использованием SQL</a:t>
            </a:r>
          </a:p>
          <a:p>
            <a:pPr>
              <a:defRPr sz="2800"/>
            </a:pPr>
            <a:r>
              <a:t>- Пример: Создание таблицы поставщиков и продуктов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SQL-запросы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Запросы для:</a:t>
            </a:r>
          </a:p>
          <a:p>
            <a:pPr>
              <a:defRPr sz="2800"/>
            </a:pPr>
            <a:r>
              <a:t>1. Подсчета объема продаж</a:t>
            </a:r>
          </a:p>
          <a:p>
            <a:pPr>
              <a:defRPr sz="2800"/>
            </a:pPr>
            <a:r>
              <a:t>2. Вывод информации о товарах с низкими остатками</a:t>
            </a:r>
          </a:p>
          <a:p>
            <a:pPr>
              <a:defRPr sz="2800"/>
            </a:pPr>
            <a:r>
              <a:t>3. Активности клиентов</a:t>
            </a:r>
          </a:p>
          <a:p>
            <a:pPr>
              <a:defRPr sz="2800"/>
            </a:pPr>
            <a:r>
              <a:t>- Пример запроса: Выборка всех овощей, стоящих менее 200 рублей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Создание хранимых процедур и триггеров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Примеры хранимых процедур:</a:t>
            </a:r>
          </a:p>
          <a:p>
            <a:pPr>
              <a:defRPr sz="2800"/>
            </a:pPr>
            <a:r>
              <a:t>  - Оформление продажи</a:t>
            </a:r>
          </a:p>
          <a:p>
            <a:pPr>
              <a:defRPr sz="2800"/>
            </a:pPr>
            <a:r>
              <a:t>  - Добавление нового клиента</a:t>
            </a:r>
          </a:p>
          <a:p>
            <a:pPr>
              <a:defRPr sz="2800"/>
            </a:pPr>
            <a:r>
              <a:t>- Примеры триггеров:</a:t>
            </a:r>
          </a:p>
          <a:p>
            <a:pPr>
              <a:defRPr sz="2800"/>
            </a:pPr>
            <a:r>
              <a:t>  - Обновление остатков товара после продажи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Практическая значимость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Упрощение учета товаров и продаж</a:t>
            </a:r>
          </a:p>
          <a:p>
            <a:pPr>
              <a:defRPr sz="2800"/>
            </a:pPr>
            <a:r>
              <a:t>- Автоматизация учета поставок</a:t>
            </a:r>
          </a:p>
          <a:p>
            <a:pPr>
              <a:defRPr sz="2800"/>
            </a:pPr>
            <a:r>
              <a:t>- Улучшение обслуживания клиентов через персонализированные предложения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Возможности для дальнейшего развития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/>
            </a:pPr>
            <a:r>
              <a:t>- Интеграция с интернет-магазинами и мобильными приложениями</a:t>
            </a:r>
          </a:p>
          <a:p>
            <a:pPr>
              <a:defRPr sz="2800"/>
            </a:pPr>
            <a:r>
              <a:t>- Интеграция с учетными системами для бухгалтерии и управления зарплатами</a:t>
            </a:r>
          </a:p>
          <a:p>
            <a:pPr>
              <a:defRPr sz="2800"/>
            </a:pPr>
            <a:r>
              <a:t>- Прогнозирование спроса и оптимизация запасов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