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Nunito Semi Bold" panose="020B0604020202020204" charset="-52"/>
      <p:regular r:id="rId9"/>
    </p:embeddedFont>
    <p:embeddedFont>
      <p:font typeface="PT Sans" panose="020F0502020204030204" pitchFamily="34" charset="-52"/>
      <p:regular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72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68580" y="-240030"/>
            <a:ext cx="14630400" cy="798957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774954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200281"/>
            <a:ext cx="1104030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food69: Ваш Гид к Осознанному Рациону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263271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моё приложение — простой и эффективный инструмент для отслеживания еды. Оно разработано для контроля калорий и питательных веществ, помогая вам достичь целей по здоровью и весу.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98765"/>
            <a:ext cx="1244203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Проблема: Почему Контроль Питания Важен?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561755"/>
            <a:ext cx="4158734" cy="2168962"/>
          </a:xfrm>
          <a:prstGeom prst="roundRect">
            <a:avLst>
              <a:gd name="adj" fmla="val 16555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9899" y="3823930"/>
            <a:ext cx="290893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Недооценка Калорий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99899" y="4319468"/>
            <a:ext cx="36343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70% людей недооценивают потребление калорий, что ведет к дисбалансу.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5773" y="3561755"/>
            <a:ext cx="4158734" cy="2168962"/>
          </a:xfrm>
          <a:prstGeom prst="roundRect">
            <a:avLst>
              <a:gd name="adj" fmla="val 16555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97949" y="38239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Рост Заболеваний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97949" y="4319468"/>
            <a:ext cx="36343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Ожирение и диабет поражают миллиарды, контроль питания критичен.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3823" y="3561755"/>
            <a:ext cx="4158853" cy="2168962"/>
          </a:xfrm>
          <a:prstGeom prst="roundRect">
            <a:avLst>
              <a:gd name="adj" fmla="val 1655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95999" y="38239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Ручной Учет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95999" y="4319468"/>
            <a:ext cx="363450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До 4 часов в неделю тратится на ручной учет, что неэффективно.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94121"/>
            <a:ext cx="863334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Решение: Приложение "food69"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249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"food69" предлагает интуитивный интерфейс для быстрого ввода данных о еде.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75392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моя миссия — сделать отслеживание калорий и БЖУ доступным каждому.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7249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я хочу помочь пользователям принимать осознанные решения о еде.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475392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Приложение фокусируется на простоте использования для массовой аудитории.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000012"/>
            <a:ext cx="629114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Ключевой Функционал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06300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37974" y="312098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314527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Добавление еды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3640812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Быстрый и удобный ввод продуктов и готовых блюд в ваш дневник.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837724" y="488561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37974" y="4943594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615559" y="49678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История питания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615559" y="5463421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Просматривайте всю съеденную еду за день для лучшего контроля рациона.</a:t>
            </a:r>
            <a:endParaRPr lang="en-US" sz="18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BF85B84-AD8B-516A-B06B-01985AF7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707" y="0"/>
            <a:ext cx="387275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80473"/>
            <a:ext cx="911935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Преимущества для Пользователя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943463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35336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Осознанность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735336" y="3581043"/>
            <a:ext cx="543020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Понимание привычек питания и их влияния на здоровье.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43" y="2943463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62355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Достижение целей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362355" y="3581043"/>
            <a:ext cx="543032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Эффективная помощь в похудении или наборе веса.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4945499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35336" y="50875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Экономия времени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735336" y="5583079"/>
            <a:ext cx="543020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Ввод данных занимает менее 30 секунд в день.</a:t>
            </a:r>
            <a:endParaRPr lang="en-US" sz="18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743" y="4945499"/>
            <a:ext cx="598408" cy="5984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362355" y="50875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Здоровье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8362355" y="5583079"/>
            <a:ext cx="543032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Улучшение самочувствия и снижение рисков заболеваний.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48213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Заключение: Начните Свой Путь к Здоровью Сегодня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615220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Приложение "food69": Просто. Эффективно. Доступно. Это ваш первый шаг к контролируемому и сбалансированному рациону.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240</Words>
  <Application>Microsoft Office PowerPoint</Application>
  <PresentationFormat>Произвольный</PresentationFormat>
  <Paragraphs>38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Nunito Semi Bold</vt:lpstr>
      <vt:lpstr>Arial</vt:lpstr>
      <vt:lpstr>PT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Кирилл Петренко</cp:lastModifiedBy>
  <cp:revision>2</cp:revision>
  <dcterms:created xsi:type="dcterms:W3CDTF">2025-06-22T20:15:49Z</dcterms:created>
  <dcterms:modified xsi:type="dcterms:W3CDTF">2025-06-22T20:25:06Z</dcterms:modified>
</cp:coreProperties>
</file>