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CC99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55" r="29292" b="7224"/>
          <a:stretch/>
        </p:blipFill>
        <p:spPr bwMode="auto">
          <a:xfrm>
            <a:off x="539552" y="764704"/>
            <a:ext cx="3600000" cy="3600000"/>
          </a:xfrm>
          <a:prstGeom prst="rect">
            <a:avLst/>
          </a:prstGeom>
          <a:noFill/>
          <a:ln w="1270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4932040" y="764704"/>
            <a:ext cx="3600000" cy="3600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VE" sz="9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SIFO</a:t>
            </a:r>
            <a:endParaRPr lang="es-VE" sz="9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29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239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332656"/>
            <a:ext cx="3600000" cy="360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0000">
                <a:schemeClr val="bg2">
                  <a:lumMod val="9000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VE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Informe</a:t>
            </a:r>
          </a:p>
          <a:p>
            <a:pPr algn="ctr"/>
            <a:r>
              <a:rPr lang="es-VE" sz="9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FCP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788024" y="332656"/>
            <a:ext cx="3960000" cy="396000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VE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Reporte</a:t>
            </a:r>
          </a:p>
          <a:p>
            <a:pPr algn="ctr"/>
            <a:r>
              <a:rPr lang="es-VE" sz="9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OCyG</a:t>
            </a:r>
            <a:endParaRPr lang="es-VE" sz="9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9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260648"/>
            <a:ext cx="3960000" cy="3960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50000">
                <a:srgbClr val="C00000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VE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Folleto</a:t>
            </a:r>
          </a:p>
          <a:p>
            <a:pPr algn="ctr"/>
            <a:r>
              <a:rPr lang="es-VE" sz="9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Ppto</a:t>
            </a:r>
            <a:r>
              <a:rPr lang="es-VE" sz="9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716016" y="260648"/>
            <a:ext cx="3960000" cy="39600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VE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Informe de</a:t>
            </a:r>
          </a:p>
          <a:p>
            <a:pPr algn="ctr"/>
            <a:r>
              <a:rPr lang="es-VE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Gestión</a:t>
            </a:r>
          </a:p>
        </p:txBody>
      </p:sp>
    </p:spTree>
    <p:extLst>
      <p:ext uri="{BB962C8B-B14F-4D97-AF65-F5344CB8AC3E}">
        <p14:creationId xmlns:p14="http://schemas.microsoft.com/office/powerpoint/2010/main" val="425909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260648"/>
            <a:ext cx="3960000" cy="39600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s-VE" sz="9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026" name="Picture 2" descr="D:\PDVSA\BD AyF\Plantillas\OCyG\Borradores\Onapre\logo_sipg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4" t="453" r="14706" b="41846"/>
          <a:stretch/>
        </p:blipFill>
        <p:spPr bwMode="auto">
          <a:xfrm>
            <a:off x="392435" y="313606"/>
            <a:ext cx="3838575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716016" y="260648"/>
            <a:ext cx="3960000" cy="3960000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50000">
                <a:schemeClr val="bg2">
                  <a:lumMod val="25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s-VE" sz="5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788024" y="1394658"/>
            <a:ext cx="3816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Informe</a:t>
            </a:r>
          </a:p>
          <a:p>
            <a:pPr algn="ctr"/>
            <a:r>
              <a:rPr lang="es-VE" sz="5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Trimestral</a:t>
            </a:r>
          </a:p>
        </p:txBody>
      </p:sp>
    </p:spTree>
    <p:extLst>
      <p:ext uri="{BB962C8B-B14F-4D97-AF65-F5344CB8AC3E}">
        <p14:creationId xmlns:p14="http://schemas.microsoft.com/office/powerpoint/2010/main" val="143898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332656"/>
            <a:ext cx="3960000" cy="3960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s-VE" sz="5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67544" y="3093343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6000" dirty="0" smtClean="0">
                <a:latin typeface="Arial Black" panose="020B0A04020102020204" pitchFamily="34" charset="0"/>
              </a:rPr>
              <a:t>MENPET</a:t>
            </a:r>
            <a:endParaRPr lang="es-VE" sz="6000" dirty="0">
              <a:latin typeface="Arial Black" panose="020B0A04020102020204" pitchFamily="34" charset="0"/>
            </a:endParaRPr>
          </a:p>
        </p:txBody>
      </p:sp>
      <p:pic>
        <p:nvPicPr>
          <p:cNvPr id="2050" name="Picture 2" descr="D:\PDVSA\BD AyF\Plantillas\OCyG\Borradores\MENPET\logominpe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" t="2166" b="28117"/>
          <a:stretch/>
        </p:blipFill>
        <p:spPr bwMode="auto">
          <a:xfrm>
            <a:off x="477069" y="430086"/>
            <a:ext cx="3816424" cy="247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9 Grupo"/>
          <p:cNvGrpSpPr/>
          <p:nvPr/>
        </p:nvGrpSpPr>
        <p:grpSpPr>
          <a:xfrm>
            <a:off x="4634483" y="332656"/>
            <a:ext cx="4104456" cy="3960000"/>
            <a:chOff x="4634483" y="332656"/>
            <a:chExt cx="4104456" cy="3960000"/>
          </a:xfrm>
        </p:grpSpPr>
        <p:sp>
          <p:nvSpPr>
            <p:cNvPr id="5" name="4 CuadroTexto"/>
            <p:cNvSpPr txBox="1"/>
            <p:nvPr/>
          </p:nvSpPr>
          <p:spPr>
            <a:xfrm>
              <a:off x="4716016" y="332656"/>
              <a:ext cx="3960000" cy="39600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s-VE" sz="5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4634483" y="3093343"/>
              <a:ext cx="410445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6600" dirty="0" smtClean="0">
                  <a:latin typeface="Arial Black" panose="020B0A04020102020204" pitchFamily="34" charset="0"/>
                </a:rPr>
                <a:t>MENPET</a:t>
              </a:r>
              <a:endParaRPr lang="es-VE" sz="6600" dirty="0">
                <a:latin typeface="Arial Black" panose="020B0A04020102020204" pitchFamily="34" charset="0"/>
              </a:endParaRPr>
            </a:p>
          </p:txBody>
        </p:sp>
        <p:pic>
          <p:nvPicPr>
            <p:cNvPr id="7" name="Picture 2" descr="D:\PDVSA\BD AyF\Plantillas\OCyG\Borradores\MENPET\logominpet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0" t="3735" r="61377" b="36533"/>
            <a:stretch/>
          </p:blipFill>
          <p:spPr bwMode="auto">
            <a:xfrm>
              <a:off x="4716016" y="332656"/>
              <a:ext cx="3960440" cy="25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8 Conector recto"/>
            <p:cNvCxnSpPr/>
            <p:nvPr/>
          </p:nvCxnSpPr>
          <p:spPr>
            <a:xfrm>
              <a:off x="4788024" y="3068960"/>
              <a:ext cx="3816424" cy="0"/>
            </a:xfrm>
            <a:prstGeom prst="line">
              <a:avLst/>
            </a:prstGeom>
            <a:ln w="69850">
              <a:solidFill>
                <a:schemeClr val="tx2">
                  <a:lumMod val="7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663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96846" y="1133128"/>
            <a:ext cx="2520000" cy="2520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s-VE" sz="5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67544" y="1628800"/>
            <a:ext cx="3816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9600" dirty="0" err="1" smtClean="0">
                <a:latin typeface="Arial Black" panose="020B0A04020102020204" pitchFamily="34" charset="0"/>
              </a:rPr>
              <a:t>AyF</a:t>
            </a:r>
            <a:endParaRPr lang="es-VE" sz="9600" dirty="0">
              <a:latin typeface="Arial Black" panose="020B0A0402010202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788024" y="332656"/>
            <a:ext cx="3960000" cy="39600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s-VE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endParaRPr lang="es-VE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endParaRPr lang="es-VE" sz="9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es-VE" sz="96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RDC</a:t>
            </a:r>
          </a:p>
        </p:txBody>
      </p:sp>
      <p:pic>
        <p:nvPicPr>
          <p:cNvPr id="1026" name="Picture 2" descr="C:\Complementos Office\Plugin\Soportes\Imagenes\R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82588"/>
            <a:ext cx="2808312" cy="25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6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4716016" y="260648"/>
            <a:ext cx="4032448" cy="3995405"/>
            <a:chOff x="4716016" y="260648"/>
            <a:chExt cx="4032448" cy="3995405"/>
          </a:xfrm>
        </p:grpSpPr>
        <p:sp>
          <p:nvSpPr>
            <p:cNvPr id="4" name="3 CuadroTexto"/>
            <p:cNvSpPr txBox="1"/>
            <p:nvPr/>
          </p:nvSpPr>
          <p:spPr>
            <a:xfrm>
              <a:off x="4716016" y="260648"/>
              <a:ext cx="3960000" cy="3960000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50000">
                  <a:schemeClr val="bg2">
                    <a:lumMod val="2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s-VE" sz="5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5" name="4 Rectángulo"/>
            <p:cNvSpPr/>
            <p:nvPr/>
          </p:nvSpPr>
          <p:spPr>
            <a:xfrm>
              <a:off x="4716016" y="2809503"/>
              <a:ext cx="4032448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VE" sz="4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Inf</a:t>
              </a:r>
              <a:r>
                <a:rPr lang="es-VE" sz="4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.</a:t>
              </a:r>
            </a:p>
            <a:p>
              <a:pPr algn="ctr"/>
              <a:r>
                <a:rPr lang="es-VE" sz="4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Operacional</a:t>
              </a:r>
              <a:endParaRPr lang="es-VE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pic>
          <p:nvPicPr>
            <p:cNvPr id="1026" name="Picture 2" descr="C:\Complementos Office\Plugin\Soportes\Imagenes\Revisar\business_table_order_report_history_233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332656"/>
              <a:ext cx="3960440" cy="25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2 Grupo"/>
          <p:cNvGrpSpPr/>
          <p:nvPr/>
        </p:nvGrpSpPr>
        <p:grpSpPr>
          <a:xfrm>
            <a:off x="107504" y="260648"/>
            <a:ext cx="4536504" cy="4028385"/>
            <a:chOff x="107504" y="260648"/>
            <a:chExt cx="4536504" cy="4028385"/>
          </a:xfrm>
        </p:grpSpPr>
        <p:sp>
          <p:nvSpPr>
            <p:cNvPr id="7" name="6 CuadroTexto"/>
            <p:cNvSpPr txBox="1"/>
            <p:nvPr/>
          </p:nvSpPr>
          <p:spPr>
            <a:xfrm>
              <a:off x="395536" y="260648"/>
              <a:ext cx="3960000" cy="3960000"/>
            </a:xfrm>
            <a:prstGeom prst="rect">
              <a:avLst/>
            </a:prstGeom>
            <a:gradFill>
              <a:gsLst>
                <a:gs pos="0">
                  <a:srgbClr val="CC9900"/>
                </a:gs>
                <a:gs pos="50000">
                  <a:srgbClr val="FFFF99"/>
                </a:gs>
                <a:gs pos="100000">
                  <a:srgbClr val="FFFFCC"/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s-VE" sz="5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8" name="7 Rectángulo"/>
            <p:cNvSpPr/>
            <p:nvPr/>
          </p:nvSpPr>
          <p:spPr>
            <a:xfrm>
              <a:off x="107504" y="2780928"/>
              <a:ext cx="4536504" cy="1508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VE" sz="46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Ppto</a:t>
              </a:r>
              <a:r>
                <a:rPr lang="es-VE" sz="4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.</a:t>
              </a:r>
            </a:p>
            <a:p>
              <a:pPr algn="ctr"/>
              <a:r>
                <a:rPr lang="es-VE" sz="4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Consolidado</a:t>
              </a:r>
              <a:endParaRPr lang="es-VE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pic>
          <p:nvPicPr>
            <p:cNvPr id="2" name="Picture 2" descr="C:\Complementos Office\Plugin\Soportes\Imagenes\Revisar\iconos-informe-obsevatori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289223"/>
              <a:ext cx="4320480" cy="2696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159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188640"/>
            <a:ext cx="3960000" cy="3960000"/>
          </a:xfrm>
          <a:prstGeom prst="rect">
            <a:avLst/>
          </a:prstGeom>
          <a:gradFill>
            <a:gsLst>
              <a:gs pos="0">
                <a:schemeClr val="bg2">
                  <a:lumMod val="25000"/>
                </a:schemeClr>
              </a:gs>
              <a:gs pos="5000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s-VE" sz="5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95536" y="1700808"/>
            <a:ext cx="381642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5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Montar</a:t>
            </a:r>
          </a:p>
          <a:p>
            <a:pPr algn="ctr"/>
            <a:r>
              <a:rPr lang="es-VE" sz="5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Ejercicio</a:t>
            </a:r>
          </a:p>
          <a:p>
            <a:pPr algn="ctr"/>
            <a:r>
              <a:rPr lang="es-VE" sz="5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OCyG</a:t>
            </a:r>
            <a:endParaRPr lang="es-VE" sz="5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2050" name="Picture 2" descr="C:\Complementos Office\Plugin\Soportes\Imagenes\OCy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3672408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3 Grupo"/>
          <p:cNvGrpSpPr/>
          <p:nvPr/>
        </p:nvGrpSpPr>
        <p:grpSpPr>
          <a:xfrm>
            <a:off x="4788024" y="332656"/>
            <a:ext cx="3960000" cy="3960000"/>
            <a:chOff x="4788024" y="332656"/>
            <a:chExt cx="3960000" cy="3960000"/>
          </a:xfrm>
        </p:grpSpPr>
        <p:sp>
          <p:nvSpPr>
            <p:cNvPr id="5" name="4 CuadroTexto"/>
            <p:cNvSpPr txBox="1"/>
            <p:nvPr/>
          </p:nvSpPr>
          <p:spPr>
            <a:xfrm>
              <a:off x="4788024" y="332656"/>
              <a:ext cx="3960000" cy="3960000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s-VE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algn="ctr"/>
              <a:endParaRPr lang="es-VE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algn="ctr"/>
              <a:endParaRPr lang="es-VE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algn="ctr"/>
              <a:r>
                <a:rPr lang="es-VE" sz="4000" b="1" dirty="0" smtClean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Asignaciones</a:t>
              </a:r>
            </a:p>
          </p:txBody>
        </p:sp>
        <p:pic>
          <p:nvPicPr>
            <p:cNvPr id="1026" name="Picture 2" descr="C:\Complementos Office\Plugin\Soportes\Imagenes\Revisar\custom-report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332656"/>
              <a:ext cx="3888432" cy="3240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49299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188640"/>
            <a:ext cx="3960000" cy="3960000"/>
          </a:xfrm>
          <a:prstGeom prst="rect">
            <a:avLst/>
          </a:prstGeom>
          <a:gradFill>
            <a:gsLst>
              <a:gs pos="0">
                <a:srgbClr val="C00000"/>
              </a:gs>
              <a:gs pos="50000">
                <a:srgbClr val="FF000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s-VE" sz="5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95536" y="260648"/>
            <a:ext cx="3816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Explicaciones</a:t>
            </a:r>
            <a:endParaRPr lang="es-VE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95536" y="3429000"/>
            <a:ext cx="38164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Operaciones</a:t>
            </a:r>
            <a:endParaRPr lang="es-VE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448376" y="-171400"/>
            <a:ext cx="1432687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30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!</a:t>
            </a:r>
            <a:endParaRPr lang="es-ES" sz="30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7043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30</Words>
  <Application>Microsoft Office PowerPoint</Application>
  <PresentationFormat>Presentación en pantalla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BAZO C. PEDRO J.</cp:lastModifiedBy>
  <cp:revision>29</cp:revision>
  <dcterms:modified xsi:type="dcterms:W3CDTF">2019-08-14T14:46:51Z</dcterms:modified>
</cp:coreProperties>
</file>