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CB6FD-7658-A442-86D8-FE36DE6B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65E584-CD09-818C-63CA-89F358764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52C1D3-3581-A53B-8919-8FCDBCC2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D56C-70EC-45E6-87CD-BBC70F361C19}" type="datetimeFigureOut">
              <a:rPr lang="es-ES" smtClean="0"/>
              <a:t>06/02/2023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FFCBA2-C80C-7D48-81A5-3C81DCAA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931698-D7B5-25B0-1D69-69B7BA46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9D34-48EB-4051-89C8-30F1EA1178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04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3D0FE-A906-9B15-296F-6274A1FD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12E25D-5C55-0234-CA4A-84FECF1E9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433C1D-E685-CB02-0071-C43058B6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D56C-70EC-45E6-87CD-BBC70F361C19}" type="datetimeFigureOut">
              <a:rPr lang="es-ES" smtClean="0"/>
              <a:t>06/02/2023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57965-6470-4BA1-89D8-C3D3027F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90096-2BA3-9FE3-39E6-F4E315D9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9D34-48EB-4051-89C8-30F1EA1178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54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65011F-0E2D-3604-D809-E6A38BD4D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4192A5-F682-26A5-AC2D-15F245000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C44DC8-9F83-A1E4-E388-44D7094C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D56C-70EC-45E6-87CD-BBC70F361C19}" type="datetimeFigureOut">
              <a:rPr lang="es-ES" smtClean="0"/>
              <a:t>06/02/2023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CFDF8C-37E4-8592-57BE-EE929985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67A88-684D-138A-2245-8553778A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9D34-48EB-4051-89C8-30F1EA1178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58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4BD5F-72E9-2ABB-FE59-F6542EA7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142F0C-289C-9DD1-D530-1037742C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F5FFCB-9F07-0955-F7FE-FD473656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D56C-70EC-45E6-87CD-BBC70F361C19}" type="datetimeFigureOut">
              <a:rPr lang="es-ES" smtClean="0"/>
              <a:t>06/02/2023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77AB71-938C-8551-1811-D69CAF42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1C871E-3BB1-F2E3-6F14-ADFE0CAB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9D34-48EB-4051-89C8-30F1EA1178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75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C9DF7-7688-5EA2-8C5E-83FA7F72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13FFB8-0905-5D3C-CF66-8B3300DF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BBB5AF-C7F0-76CA-308B-D1C16353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D56C-70EC-45E6-87CD-BBC70F361C19}" type="datetimeFigureOut">
              <a:rPr lang="es-ES" smtClean="0"/>
              <a:t>06/02/2023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BB7F4-7321-1390-EED0-7AC7923E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41F9F-5912-EDA2-4641-B79CADD1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9D34-48EB-4051-89C8-30F1EA1178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10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F6C8B-012D-4F40-8098-CB24D5B2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CB053C-26A2-2C2D-EC10-EA98461F8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8D9795-A9B2-B507-67A4-6FF8C45BF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0F5573-5EF2-8049-D282-BC1EDA73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D56C-70EC-45E6-87CD-BBC70F361C19}" type="datetimeFigureOut">
              <a:rPr lang="es-ES" smtClean="0"/>
              <a:t>06/02/2023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2DFBD1-004E-D176-F4BA-6B9F2E14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F973BE-9424-BADF-AA63-1A001680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9D34-48EB-4051-89C8-30F1EA1178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73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8437E-9303-9E4B-2550-8A8E0E3C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98D3F8-9B62-4BBF-0E13-E945D632D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36CBBD-E1FE-1ADC-D7FF-AA5F3297D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98C588-7D2D-CAB9-BBA0-950A6427C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70AC44-694A-ED6F-777B-6797EAE4C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DA2ADD-9922-BC6C-4D4B-E759022E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D56C-70EC-45E6-87CD-BBC70F361C19}" type="datetimeFigureOut">
              <a:rPr lang="es-ES" smtClean="0"/>
              <a:t>06/02/2023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D5E08B-6132-331A-45AE-440831C5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D4229E-E3DE-DAC0-52FC-77CAD21D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9D34-48EB-4051-89C8-30F1EA1178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69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56770-F439-AD94-4CB8-94727DBE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D40CA4-4E57-B877-A73D-5F7917B6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D56C-70EC-45E6-87CD-BBC70F361C19}" type="datetimeFigureOut">
              <a:rPr lang="es-ES" smtClean="0"/>
              <a:t>06/02/2023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80643B-D307-8FF6-FD2A-3888FDFC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141A03-6F74-B0EC-EF65-1BA56DB1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9D34-48EB-4051-89C8-30F1EA1178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21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EB2D5F-EB18-B552-DE9F-0C408AE8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D56C-70EC-45E6-87CD-BBC70F361C19}" type="datetimeFigureOut">
              <a:rPr lang="es-ES" smtClean="0"/>
              <a:t>06/02/2023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1BEA48-9440-56CB-5C00-5E9C987D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2F8834-AAFF-33CC-1A6B-2F10C5F3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9D34-48EB-4051-89C8-30F1EA1178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48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0FB9C-EFA1-C338-9E24-2E337225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588626-C071-35E9-DBAA-9CE79EF2D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4D71F6-2BBD-B3CD-37D8-88FB7D61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2B3496-867A-EE02-12AD-4F289B84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D56C-70EC-45E6-87CD-BBC70F361C19}" type="datetimeFigureOut">
              <a:rPr lang="es-ES" smtClean="0"/>
              <a:t>06/02/2023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6A0524-87A0-793D-8506-73E62777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0EEC9F-7AD8-CB98-1CEE-AA83100B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9D34-48EB-4051-89C8-30F1EA1178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32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40836-AE36-4615-B6BD-6A6EA93D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5FBC7B-CF63-4A1A-9A4D-92F3EFBF8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A915AD-F3B7-E7AD-56FE-B99BBB3B3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222E2A-466C-4604-A16C-C30582ED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D56C-70EC-45E6-87CD-BBC70F361C19}" type="datetimeFigureOut">
              <a:rPr lang="es-ES" smtClean="0"/>
              <a:t>06/02/2023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1ECA80-F0E3-E486-8A92-AB8CF2B6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80E9C4-63DB-AFB5-FA64-CE99BC2A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9D34-48EB-4051-89C8-30F1EA1178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67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03FC9C-D17C-AD45-3443-43402AEB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251C18-E92E-7DF3-22E1-574CAF259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D7F64F-E3D9-58A6-E20E-FA2B02DF1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1D56C-70EC-45E6-87CD-BBC70F361C19}" type="datetimeFigureOut">
              <a:rPr lang="es-ES" smtClean="0"/>
              <a:t>06/02/2023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7198C7-7E5F-6244-D243-40818C13B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A9D3EA-2FA7-8351-4CDE-74B7A0CF2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C9D34-48EB-4051-89C8-30F1EA117826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4803F90-3051-14A9-CDC2-E8E347A91FD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4" y="155143"/>
            <a:ext cx="2992852" cy="5337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36A0181-E5BE-9AFD-D4CA-791547A5AC9F}"/>
              </a:ext>
            </a:extLst>
          </p:cNvPr>
          <p:cNvSpPr txBox="1"/>
          <p:nvPr userDrawn="1"/>
        </p:nvSpPr>
        <p:spPr>
          <a:xfrm>
            <a:off x="9665109" y="88490"/>
            <a:ext cx="2330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200" b="1" dirty="0"/>
              <a:t>POO en C++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F5C0AE-5885-6D57-3463-0936DD4FCB4D}"/>
              </a:ext>
            </a:extLst>
          </p:cNvPr>
          <p:cNvSpPr txBox="1"/>
          <p:nvPr userDrawn="1"/>
        </p:nvSpPr>
        <p:spPr>
          <a:xfrm>
            <a:off x="0" y="845574"/>
            <a:ext cx="12191999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2"/>
                </a:solidFill>
              </a:rPr>
              <a:t>Conceptos Básicos</a:t>
            </a:r>
          </a:p>
        </p:txBody>
      </p:sp>
    </p:spTree>
    <p:extLst>
      <p:ext uri="{BB962C8B-B14F-4D97-AF65-F5344CB8AC3E}">
        <p14:creationId xmlns:p14="http://schemas.microsoft.com/office/powerpoint/2010/main" val="390382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2132F11-F41A-FC62-B5FA-B9A763DB3082}"/>
              </a:ext>
            </a:extLst>
          </p:cNvPr>
          <p:cNvSpPr txBox="1"/>
          <p:nvPr/>
        </p:nvSpPr>
        <p:spPr>
          <a:xfrm>
            <a:off x="1071715" y="1479548"/>
            <a:ext cx="29890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800" dirty="0"/>
              <a:t>Clase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Objeto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Abstracción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Encapsulación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Herencia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335920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C1949927-F209-0426-1B1B-BF28EC317703}"/>
              </a:ext>
            </a:extLst>
          </p:cNvPr>
          <p:cNvSpPr txBox="1"/>
          <p:nvPr/>
        </p:nvSpPr>
        <p:spPr>
          <a:xfrm>
            <a:off x="1071715" y="1479548"/>
            <a:ext cx="2989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514350" indent="-514350">
              <a:buFont typeface="+mj-lt"/>
              <a:buAutoNum type="arabicPeriod" startAt="2"/>
              <a:defRPr sz="2800" b="1"/>
            </a:lvl1pPr>
          </a:lstStyle>
          <a:p>
            <a:pPr>
              <a:buFont typeface="+mj-lt"/>
              <a:buAutoNum type="arabicPeriod"/>
            </a:pPr>
            <a:r>
              <a:rPr lang="es-ES" dirty="0"/>
              <a:t>Clase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6CABFD-781A-1FFC-2FCE-79AD2B751A55}"/>
              </a:ext>
            </a:extLst>
          </p:cNvPr>
          <p:cNvSpPr txBox="1"/>
          <p:nvPr/>
        </p:nvSpPr>
        <p:spPr>
          <a:xfrm>
            <a:off x="1602659" y="2133394"/>
            <a:ext cx="96061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Es un elemento de la programación orientada a objetos que actúa como una plantilla y va a definir las características y comportamientos de una entidad. La clase va a ser como un molde a partir del cual vamos a poder definir entidades.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FFA362-C461-35FF-0780-D90D234E79A8}"/>
              </a:ext>
            </a:extLst>
          </p:cNvPr>
          <p:cNvSpPr txBox="1"/>
          <p:nvPr/>
        </p:nvSpPr>
        <p:spPr>
          <a:xfrm>
            <a:off x="1602659" y="4237218"/>
            <a:ext cx="9606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Atributos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11684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AA0E845-3788-B4D3-A4E7-9573F4C0FDEA}"/>
              </a:ext>
            </a:extLst>
          </p:cNvPr>
          <p:cNvSpPr txBox="1"/>
          <p:nvPr/>
        </p:nvSpPr>
        <p:spPr>
          <a:xfrm>
            <a:off x="1071715" y="1479548"/>
            <a:ext cx="2989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ES" sz="2800" b="1" dirty="0"/>
              <a:t>Objeto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57982B9-4E57-36A7-9221-1C069559E0B1}"/>
              </a:ext>
            </a:extLst>
          </p:cNvPr>
          <p:cNvSpPr txBox="1"/>
          <p:nvPr/>
        </p:nvSpPr>
        <p:spPr>
          <a:xfrm>
            <a:off x="1582995" y="2133394"/>
            <a:ext cx="9606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Es la instancia de una clase.</a:t>
            </a:r>
          </a:p>
        </p:txBody>
      </p:sp>
    </p:spTree>
    <p:extLst>
      <p:ext uri="{BB962C8B-B14F-4D97-AF65-F5344CB8AC3E}">
        <p14:creationId xmlns:p14="http://schemas.microsoft.com/office/powerpoint/2010/main" val="319218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0D0C300-25CF-B9B1-644E-FAFDB2A1CAE0}"/>
              </a:ext>
            </a:extLst>
          </p:cNvPr>
          <p:cNvSpPr txBox="1"/>
          <p:nvPr/>
        </p:nvSpPr>
        <p:spPr>
          <a:xfrm>
            <a:off x="1071715" y="1479548"/>
            <a:ext cx="2989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ES" sz="2800" b="1" dirty="0"/>
              <a:t>Abstracción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721B08-AE71-5415-8E2D-C98E9354DEAD}"/>
              </a:ext>
            </a:extLst>
          </p:cNvPr>
          <p:cNvSpPr txBox="1"/>
          <p:nvPr/>
        </p:nvSpPr>
        <p:spPr>
          <a:xfrm>
            <a:off x="1582995" y="2133394"/>
            <a:ext cx="9606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Proceso mental de extracción de las características esenciales de algo, ignorando los detalles superfluos.</a:t>
            </a:r>
          </a:p>
        </p:txBody>
      </p:sp>
    </p:spTree>
    <p:extLst>
      <p:ext uri="{BB962C8B-B14F-4D97-AF65-F5344CB8AC3E}">
        <p14:creationId xmlns:p14="http://schemas.microsoft.com/office/powerpoint/2010/main" val="45423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CDC7038-FF91-5637-BB23-6B5F148EA7E1}"/>
              </a:ext>
            </a:extLst>
          </p:cNvPr>
          <p:cNvSpPr txBox="1"/>
          <p:nvPr/>
        </p:nvSpPr>
        <p:spPr>
          <a:xfrm>
            <a:off x="1071715" y="1479548"/>
            <a:ext cx="2989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s-ES" sz="2800" b="1" dirty="0"/>
              <a:t>Encapsulación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F6F850-91DC-5E4D-CF2F-20B63879DE18}"/>
              </a:ext>
            </a:extLst>
          </p:cNvPr>
          <p:cNvSpPr txBox="1"/>
          <p:nvPr/>
        </p:nvSpPr>
        <p:spPr>
          <a:xfrm>
            <a:off x="1582995" y="2133394"/>
            <a:ext cx="9606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Proceso por el que se ocultan los detalles del soporte de las características de una abstracción.</a:t>
            </a:r>
          </a:p>
        </p:txBody>
      </p:sp>
    </p:spTree>
    <p:extLst>
      <p:ext uri="{BB962C8B-B14F-4D97-AF65-F5344CB8AC3E}">
        <p14:creationId xmlns:p14="http://schemas.microsoft.com/office/powerpoint/2010/main" val="175581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82DE57A-ECFF-8939-31B1-278BFF451251}"/>
              </a:ext>
            </a:extLst>
          </p:cNvPr>
          <p:cNvSpPr txBox="1"/>
          <p:nvPr/>
        </p:nvSpPr>
        <p:spPr>
          <a:xfrm>
            <a:off x="1071715" y="1479548"/>
            <a:ext cx="2989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s-ES" sz="2800" b="1" dirty="0"/>
              <a:t>Herencia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F5DC5D6-920A-957D-8A6F-A1D58C05C568}"/>
              </a:ext>
            </a:extLst>
          </p:cNvPr>
          <p:cNvSpPr txBox="1"/>
          <p:nvPr/>
        </p:nvSpPr>
        <p:spPr>
          <a:xfrm>
            <a:off x="1582995" y="2133394"/>
            <a:ext cx="9606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La herencia es un mecanismo que permite la definición de una clase a partir de la definición de otra ya existente.</a:t>
            </a:r>
          </a:p>
        </p:txBody>
      </p:sp>
    </p:spTree>
    <p:extLst>
      <p:ext uri="{BB962C8B-B14F-4D97-AF65-F5344CB8AC3E}">
        <p14:creationId xmlns:p14="http://schemas.microsoft.com/office/powerpoint/2010/main" val="258625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EF4849B-55E5-75DF-F62D-1DE5FCB47C67}"/>
              </a:ext>
            </a:extLst>
          </p:cNvPr>
          <p:cNvSpPr txBox="1"/>
          <p:nvPr/>
        </p:nvSpPr>
        <p:spPr>
          <a:xfrm>
            <a:off x="1071715" y="1479548"/>
            <a:ext cx="2989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s-ES" sz="2800" b="1" dirty="0"/>
              <a:t>Polimorfismo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E542F6C-DF6A-D8A5-00A0-0B718BCF768F}"/>
              </a:ext>
            </a:extLst>
          </p:cNvPr>
          <p:cNvSpPr txBox="1"/>
          <p:nvPr/>
        </p:nvSpPr>
        <p:spPr>
          <a:xfrm>
            <a:off x="1582995" y="2133394"/>
            <a:ext cx="9606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Cualidad que poseen los objetos de responder de forma diferentes ante un mismo mensaje.</a:t>
            </a:r>
          </a:p>
        </p:txBody>
      </p:sp>
    </p:spTree>
    <p:extLst>
      <p:ext uri="{BB962C8B-B14F-4D97-AF65-F5344CB8AC3E}">
        <p14:creationId xmlns:p14="http://schemas.microsoft.com/office/powerpoint/2010/main" val="155797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31A637E-67D8-B8E4-DB33-7685E16C4148}"/>
              </a:ext>
            </a:extLst>
          </p:cNvPr>
          <p:cNvSpPr txBox="1"/>
          <p:nvPr/>
        </p:nvSpPr>
        <p:spPr>
          <a:xfrm>
            <a:off x="265473" y="1329128"/>
            <a:ext cx="4404851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POO en C++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Conceptos básicos: Clase, Objeto, Abstracción, Encapsulación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#include&lt;stdlib.h&gt;</a:t>
            </a:r>
          </a:p>
          <a:p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Persona{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Atributos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edad;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nombre;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Métodos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Persona(</a:t>
            </a:r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// Constructor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leer();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correr();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s-E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Inicializar constructor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Persona::Persona(</a:t>
            </a:r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_edad, </a:t>
            </a:r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_nombre){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edad = _edad;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nombre = _nombre;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Método leer</a:t>
            </a:r>
          </a:p>
          <a:p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Persona::leer(){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"Soy " &lt;&lt; nombre &lt;&lt; " y estoy leyendo" &lt;&lt; </a:t>
            </a:r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Método correr</a:t>
            </a:r>
          </a:p>
          <a:p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Persona::correr(){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"Soy " &lt;&lt; nombre &lt;&lt; " y estoy corriendo" &lt;&lt; </a:t>
            </a:r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E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Persona p1 = Persona(22, "Isabel");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Persona p2(19, "María");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p1.leer();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p2.leer();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s-E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600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324</Words>
  <Application>Microsoft Office PowerPoint</Application>
  <PresentationFormat>Panorámica</PresentationFormat>
  <Paragraphs>58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 CCS</dc:creator>
  <cp:lastModifiedBy>Office CCS</cp:lastModifiedBy>
  <cp:revision>13</cp:revision>
  <dcterms:created xsi:type="dcterms:W3CDTF">2023-02-06T14:52:12Z</dcterms:created>
  <dcterms:modified xsi:type="dcterms:W3CDTF">2023-02-06T23:32:34Z</dcterms:modified>
</cp:coreProperties>
</file>