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E5493-CAB1-1E35-D995-E2D4062CD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23344D-37CF-D4CF-1728-42E023B40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15A1A-8DA2-BCE9-9DEB-1AE5521F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F9FFF-E022-7629-C20F-32B4FED8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4C615E-2361-9246-1855-28277888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5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84243-6889-3463-2657-377D4898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BDB5C0-46B2-F99B-999B-C927C28D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71BECA-373C-1EC4-25A3-57189BC3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4C3E76-BADB-5712-3BD6-971AEA08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F455E-CCD9-5801-C328-EC7619DB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1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AD72D1-B7E7-E302-34AB-FF59BB346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CE2A9E-9408-C28B-1AD8-678A8FC3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DD944-695C-235F-916F-558A0A64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24F90-7094-05C1-5DA8-579F5697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07A50-69F5-9345-5372-D8B7DD5F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86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9A393-A36F-611C-2759-99EF42C8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475049-F27B-F65F-E637-A673A3463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99DAF-D706-588F-7A72-7B26137A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136560-0B1F-CCB2-2AF8-F8953734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AB5157-70C8-6632-0AF4-665E2B31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50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392A8-63DA-074C-CDE6-55530DCF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6753DA-93AC-6AE7-8CEE-A2AE99D60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3E529B-26EC-3F97-4941-C6147994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3FF86F-5D48-F326-8763-4B42CB39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203A37-A374-5636-8954-5F922370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41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87A8-48CD-3C26-5B9A-39066C87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898A3-6545-F524-4E0C-1C343068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EE241F-6A3A-4B23-0597-9EDD3E734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DF642F-B112-4E7A-D3BC-6B844261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930DD2-0704-9465-044E-732E90B2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03F06A-6970-EE76-A56B-265C7988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29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30DAF-DAD7-C6BC-FFB5-71DD80E7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055AF1-2872-8EE4-CFAA-357CA927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6A4F84-DD18-0835-385D-15E59AFD3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EC666E-279F-DE57-B13B-34EA0FDFB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BFD276-8540-E35F-8F4E-83699B2AC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2E45E9-82B6-E8F2-81CF-9907A81B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CAEB19-4FEA-31B0-F373-810D5421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F28B9C-A587-9F31-E837-E0C0F776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31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050BC-F518-4CE6-D98B-7A29437D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530B63-58D4-AB20-E397-721644C4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AD20B9-29B5-DAC3-C8BF-CD589C4B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AF9DF2-CDB4-0F0B-A82E-B38ADFA7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8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6A4153-77B9-A489-DD01-628FE1EE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6D5FA8-D787-E47B-CA44-A643FA47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A9A78-F997-E303-F04F-2FAA22AD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30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D87F6-CE85-E324-E13E-CFB3707D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76939-A35B-8653-444E-6F20B6235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DC1D85-0351-9A8A-CE38-D9B65115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D6D395-73D9-7773-CF8C-5442F904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075D72-0B60-E1D2-9711-9D3B7BD6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111A45-217E-52B7-EEF3-44CEEBA9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69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4814A-C1F1-A0DF-C3F3-C2764891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9F72FA-5518-54B9-4CBE-24A1F04AF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D673E0-1025-7CF2-C100-AB37DFFB5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21057C-2688-2A29-9721-C17910D2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0E1B21-45BC-D981-1244-7537F856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DC9CD5-D85B-4BC4-1E3B-7FDD8A67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94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89DCDC-EF8E-3BA2-976D-0814EE4E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763F9C-3C1A-1368-1DD5-715885E08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A6F28D-1984-625B-3CDD-EBAD2E730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52105-0059-FB1C-8B86-570BC781E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FC14C-5436-35B1-05F8-C1AC3B63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18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barco, grande, agua&#10;&#10;Descripción generada automáticamente">
            <a:extLst>
              <a:ext uri="{FF2B5EF4-FFF2-40B4-BE49-F238E27FC236}">
                <a16:creationId xmlns:a16="http://schemas.microsoft.com/office/drawing/2014/main" id="{EA8C0831-1E56-9883-4669-D52C2811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6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673AE24-B9D1-7CFD-B3EC-912CE3BD1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53" y="1534620"/>
            <a:ext cx="4149869" cy="46646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5C5B3A8-D133-C26E-9851-EF5A38A4D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65" y="222814"/>
            <a:ext cx="4888857" cy="8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69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 CCS</dc:creator>
  <cp:lastModifiedBy>Office CCS</cp:lastModifiedBy>
  <cp:revision>2</cp:revision>
  <dcterms:created xsi:type="dcterms:W3CDTF">2023-02-07T16:36:18Z</dcterms:created>
  <dcterms:modified xsi:type="dcterms:W3CDTF">2023-02-07T16:39:06Z</dcterms:modified>
</cp:coreProperties>
</file>