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FBB1E-7AC8-4AC3-B59A-F99EB355F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8B27D3-8954-4F3E-BA8C-BB3C70A34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F73B64-9CDC-45F9-B233-1728BD62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F0B-8F20-4D6D-A1B0-A83D5E4D9291}" type="datetimeFigureOut">
              <a:rPr lang="es-VE" smtClean="0"/>
              <a:t>12/10/2021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700F49-BBDA-48B7-987E-87B0B423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A57A21-FBBF-48F2-9FA2-8FF75D35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AE6B-94AC-48D8-9FD6-ADF569073DA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8799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C6A40-A82C-418E-91BF-D5A86116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DB2FA0-A1E5-444F-850E-054A15898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46F116-E9B1-4998-B293-220B751E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F0B-8F20-4D6D-A1B0-A83D5E4D9291}" type="datetimeFigureOut">
              <a:rPr lang="es-VE" smtClean="0"/>
              <a:t>12/10/2021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67CE42-7828-49DE-8F46-7C524F8A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824CEB-8AF8-4B86-B8AB-B6DA99F0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AE6B-94AC-48D8-9FD6-ADF569073DA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6507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CB1598-D483-4633-AB4B-FB7B3FD53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145BD1-9DC1-4013-BFD9-B4DC8B30A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2BE0F9-F911-400C-8DCC-506522EE8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F0B-8F20-4D6D-A1B0-A83D5E4D9291}" type="datetimeFigureOut">
              <a:rPr lang="es-VE" smtClean="0"/>
              <a:t>12/10/2021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D7DEB2-3871-4A2B-A137-D264E86F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9A5855-A93E-464A-9826-697A9484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AE6B-94AC-48D8-9FD6-ADF569073DA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6063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E04DD-B149-40BD-B61E-538BC8E4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9E6A80-1C00-4EA2-96FC-0F7A81EB9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04EA64-7C6B-4C07-B679-28069D67F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F0B-8F20-4D6D-A1B0-A83D5E4D9291}" type="datetimeFigureOut">
              <a:rPr lang="es-VE" smtClean="0"/>
              <a:t>12/10/2021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9EF3C2-ED59-4610-B10B-23157F61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B12B17-5605-4B9F-B167-0B98213D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AE6B-94AC-48D8-9FD6-ADF569073DA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4455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705DB-291F-4A02-A63E-F86D4A25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0BEF88-BFD8-4E65-BFDE-6164A636B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CB6A32-2195-47FC-B9B2-32BAF9FC4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F0B-8F20-4D6D-A1B0-A83D5E4D9291}" type="datetimeFigureOut">
              <a:rPr lang="es-VE" smtClean="0"/>
              <a:t>12/10/2021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A7868D-322E-471E-9F7D-5D98CEE6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D49094-0ECC-4258-B014-DC02E0FD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AE6B-94AC-48D8-9FD6-ADF569073DA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3154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9D222-059C-4841-8D46-214F4161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50B07-3F15-49BE-B0CE-593C21F20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B18C7A-EE64-4912-B18D-5479EB02A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C54FDB-882F-4EB2-9FC8-35A991F7D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F0B-8F20-4D6D-A1B0-A83D5E4D9291}" type="datetimeFigureOut">
              <a:rPr lang="es-VE" smtClean="0"/>
              <a:t>12/10/2021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F29D76-40EB-41C2-B92E-F3B3F2C7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67A0B2-F8C8-4B3B-A7D6-E7E55DE9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AE6B-94AC-48D8-9FD6-ADF569073DA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7205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BAE79-6C80-4E88-B60A-F0894452E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CEC2CC-20C5-47DD-AD66-77FD8ADF3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6E7160-0DB9-4284-B46D-A350341A6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377361E-D482-4D9D-96FC-B6D9B099C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6C6B005-3BDE-44C5-9364-17738C105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9963C70-E828-4239-93EB-288AE87DE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F0B-8F20-4D6D-A1B0-A83D5E4D9291}" type="datetimeFigureOut">
              <a:rPr lang="es-VE" smtClean="0"/>
              <a:t>12/10/2021</a:t>
            </a:fld>
            <a:endParaRPr lang="es-V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19549D8-BFD2-4781-8472-FB629783A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04A20DF-3BDF-4532-9853-326C7E6C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AE6B-94AC-48D8-9FD6-ADF569073DA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8415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5AA34-4E2E-4D4A-9F7E-68C1D850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5A4434-1918-4351-BEFC-4DCA48DE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F0B-8F20-4D6D-A1B0-A83D5E4D9291}" type="datetimeFigureOut">
              <a:rPr lang="es-VE" smtClean="0"/>
              <a:t>12/10/2021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9AFBF5-C3E1-4EAA-85F1-3B4254A29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5E4488-9E0B-4273-8A6B-D3C81FC4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AE6B-94AC-48D8-9FD6-ADF569073DA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5895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9BB623B-8259-47E4-B284-7C4592604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F0B-8F20-4D6D-A1B0-A83D5E4D9291}" type="datetimeFigureOut">
              <a:rPr lang="es-VE" smtClean="0"/>
              <a:t>12/10/2021</a:t>
            </a:fld>
            <a:endParaRPr lang="es-V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FEB8B2-DCD9-4754-B7B3-A4C9162D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D5AAB5-A700-4BEE-835D-A25B9ADA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AE6B-94AC-48D8-9FD6-ADF569073DA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7325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B148F-B1CA-4DC8-B27F-86AE21039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9F4914-FF5C-4393-90CF-A5CC0AFA4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A826C1-B3AD-4715-A487-D702EC406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AB6CB1-F854-49B0-A99E-D7507F71D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F0B-8F20-4D6D-A1B0-A83D5E4D9291}" type="datetimeFigureOut">
              <a:rPr lang="es-VE" smtClean="0"/>
              <a:t>12/10/2021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02A9B2-6708-4EE4-9FEC-38BA5B5C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D89563-BF62-4F07-A7AD-E23DB738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AE6B-94AC-48D8-9FD6-ADF569073DA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3917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E56BC-FE22-4C75-A997-B173BBE13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40020C5-B434-4DA6-AEA8-FE7C2A2F9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6381CF-7F38-4EE8-97F3-86DC6B53A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148E70-1329-46F5-A389-2A7EBDF82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F0B-8F20-4D6D-A1B0-A83D5E4D9291}" type="datetimeFigureOut">
              <a:rPr lang="es-VE" smtClean="0"/>
              <a:t>12/10/2021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C76357-2FD8-46DA-A7EF-BEF7174B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4C26F7-FD71-440A-8D94-CCB8B4CB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AE6B-94AC-48D8-9FD6-ADF569073DA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4151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A4FEA80-1636-4A65-AFE4-FB995A5C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23FFCE-E3CE-4435-8657-B6FB223AB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D9EB08-1B1C-4135-AB0F-C270F8F53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F0B-8F20-4D6D-A1B0-A83D5E4D9291}" type="datetimeFigureOut">
              <a:rPr lang="es-VE" smtClean="0"/>
              <a:t>12/10/2021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DFB00E-8F05-4E85-A09B-0B0FBD2B4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74ADDC-5DD3-4790-B711-1E69049CD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3AE6B-94AC-48D8-9FD6-ADF569073DA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5139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ángulo 57">
            <a:extLst>
              <a:ext uri="{FF2B5EF4-FFF2-40B4-BE49-F238E27FC236}">
                <a16:creationId xmlns:a16="http://schemas.microsoft.com/office/drawing/2014/main" id="{0674CF68-B6CF-4456-A233-98AEF1A379BD}"/>
              </a:ext>
            </a:extLst>
          </p:cNvPr>
          <p:cNvSpPr>
            <a:spLocks/>
          </p:cNvSpPr>
          <p:nvPr/>
        </p:nvSpPr>
        <p:spPr>
          <a:xfrm>
            <a:off x="10423213" y="4712147"/>
            <a:ext cx="1756009" cy="858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78571D4E-5C44-4E76-8FFF-874F7A02AFF6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86" y="284185"/>
            <a:ext cx="540000" cy="540000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5062750A-2C38-4B13-BBB9-3D0FC90C1E27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873" y="300421"/>
            <a:ext cx="540000" cy="540000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653F000B-F9C1-432F-8F96-E2011FABC21C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664" y="1112330"/>
            <a:ext cx="540000" cy="5400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FE1B443-4F53-4A0F-A34E-2B6749CDD448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434948" y="1061729"/>
            <a:ext cx="540000" cy="5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Imagen 1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4CD05C9D-F296-4AAD-8A21-320C134D6B4B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201" y="1034163"/>
            <a:ext cx="540000" cy="540000"/>
          </a:xfrm>
          <a:prstGeom prst="rect">
            <a:avLst/>
          </a:prstGeom>
        </p:spPr>
      </p:pic>
      <p:pic>
        <p:nvPicPr>
          <p:cNvPr id="18" name="Imagen 17" descr="Icono&#10;&#10;Descripción generada automáticamente">
            <a:extLst>
              <a:ext uri="{FF2B5EF4-FFF2-40B4-BE49-F238E27FC236}">
                <a16:creationId xmlns:a16="http://schemas.microsoft.com/office/drawing/2014/main" id="{44955C68-9430-457C-B481-38454A505F32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952" y="300421"/>
            <a:ext cx="540000" cy="540000"/>
          </a:xfrm>
          <a:prstGeom prst="rect">
            <a:avLst/>
          </a:prstGeom>
        </p:spPr>
      </p:pic>
      <p:pic>
        <p:nvPicPr>
          <p:cNvPr id="20" name="Imagen 19" descr="Icono&#10;&#10;Descripción generada automáticamente">
            <a:extLst>
              <a:ext uri="{FF2B5EF4-FFF2-40B4-BE49-F238E27FC236}">
                <a16:creationId xmlns:a16="http://schemas.microsoft.com/office/drawing/2014/main" id="{FCF0B3E3-B060-4E49-B89E-23255E812D98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218" y="300421"/>
            <a:ext cx="540000" cy="540000"/>
          </a:xfrm>
          <a:prstGeom prst="rect">
            <a:avLst/>
          </a:prstGeom>
        </p:spPr>
      </p:pic>
      <p:pic>
        <p:nvPicPr>
          <p:cNvPr id="22" name="Imagen 21" descr="Forma&#10;&#10;Descripción generada automáticamente con confianza baja">
            <a:extLst>
              <a:ext uri="{FF2B5EF4-FFF2-40B4-BE49-F238E27FC236}">
                <a16:creationId xmlns:a16="http://schemas.microsoft.com/office/drawing/2014/main" id="{7F639E90-711E-419E-BA98-3C1EAB556A7C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47" y="300421"/>
            <a:ext cx="540000" cy="54000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641B2590-06D2-4623-B89C-AE61F37353C1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867989" y="1135422"/>
            <a:ext cx="540000" cy="5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7DABADB5-8F99-4820-9428-12D98EEDB15D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3617943" y="1093873"/>
            <a:ext cx="540000" cy="540000"/>
          </a:xfrm>
          <a:prstGeom prst="rect">
            <a:avLst/>
          </a:prstGeom>
        </p:spPr>
      </p:pic>
      <p:pic>
        <p:nvPicPr>
          <p:cNvPr id="28" name="Imagen 27" descr="Icono&#10;&#10;Descripción generada automáticamente">
            <a:extLst>
              <a:ext uri="{FF2B5EF4-FFF2-40B4-BE49-F238E27FC236}">
                <a16:creationId xmlns:a16="http://schemas.microsoft.com/office/drawing/2014/main" id="{40DBD312-17A4-4F88-8B9E-727F25A0FCE5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731" y="2635416"/>
            <a:ext cx="540000" cy="540000"/>
          </a:xfrm>
          <a:prstGeom prst="rect">
            <a:avLst/>
          </a:prstGeom>
        </p:spPr>
      </p:pic>
      <p:pic>
        <p:nvPicPr>
          <p:cNvPr id="30" name="Imagen 29" descr="Icono&#10;&#10;Descripción generada automáticamente">
            <a:extLst>
              <a:ext uri="{FF2B5EF4-FFF2-40B4-BE49-F238E27FC236}">
                <a16:creationId xmlns:a16="http://schemas.microsoft.com/office/drawing/2014/main" id="{EB81DC9F-5B56-455C-AC82-6C8CD6A942EC}"/>
              </a:ext>
            </a:extLst>
          </p:cNvPr>
          <p:cNvPicPr preferRelativeResize="0"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062" y="1869669"/>
            <a:ext cx="540000" cy="540000"/>
          </a:xfrm>
          <a:prstGeom prst="rect">
            <a:avLst/>
          </a:prstGeom>
        </p:spPr>
      </p:pic>
      <p:pic>
        <p:nvPicPr>
          <p:cNvPr id="32" name="Imagen 31" descr="Logotipo&#10;&#10;Descripción generada automáticamente">
            <a:extLst>
              <a:ext uri="{FF2B5EF4-FFF2-40B4-BE49-F238E27FC236}">
                <a16:creationId xmlns:a16="http://schemas.microsoft.com/office/drawing/2014/main" id="{1FC34280-FD53-4BFF-BF2C-05B8B54392AD}"/>
              </a:ext>
            </a:extLst>
          </p:cNvPr>
          <p:cNvPicPr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506" y="3485776"/>
            <a:ext cx="540000" cy="5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4" name="Imagen 33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FB1467B5-2712-4986-8774-032720F85B2D}"/>
              </a:ext>
            </a:extLst>
          </p:cNvPr>
          <p:cNvPicPr preferRelativeResize="0"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972" y="1871377"/>
            <a:ext cx="540000" cy="540000"/>
          </a:xfrm>
          <a:prstGeom prst="rect">
            <a:avLst/>
          </a:prstGeom>
        </p:spPr>
      </p:pic>
      <p:pic>
        <p:nvPicPr>
          <p:cNvPr id="36" name="Imagen 35" descr="Icono&#10;&#10;Descripción generada automáticamente">
            <a:extLst>
              <a:ext uri="{FF2B5EF4-FFF2-40B4-BE49-F238E27FC236}">
                <a16:creationId xmlns:a16="http://schemas.microsoft.com/office/drawing/2014/main" id="{6DE8CEF7-6766-4C0E-AF88-24AD53B97CCC}"/>
              </a:ext>
            </a:extLst>
          </p:cNvPr>
          <p:cNvPicPr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062" y="1120658"/>
            <a:ext cx="540000" cy="540000"/>
          </a:xfrm>
          <a:prstGeom prst="rect">
            <a:avLst/>
          </a:prstGeom>
        </p:spPr>
      </p:pic>
      <p:pic>
        <p:nvPicPr>
          <p:cNvPr id="38" name="Imagen 37" descr="Icono&#10;&#10;Descripción generada automáticamente">
            <a:extLst>
              <a:ext uri="{FF2B5EF4-FFF2-40B4-BE49-F238E27FC236}">
                <a16:creationId xmlns:a16="http://schemas.microsoft.com/office/drawing/2014/main" id="{64701D38-3B6E-47A4-B3B9-08CD08414DD9}"/>
              </a:ext>
            </a:extLst>
          </p:cNvPr>
          <p:cNvPicPr preferRelativeResize="0"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276" y="4328454"/>
            <a:ext cx="540000" cy="540000"/>
          </a:xfrm>
          <a:prstGeom prst="rect">
            <a:avLst/>
          </a:prstGeom>
        </p:spPr>
      </p:pic>
      <p:pic>
        <p:nvPicPr>
          <p:cNvPr id="40" name="Imagen 39" descr="Icono&#10;&#10;Descripción generada automáticamente">
            <a:extLst>
              <a:ext uri="{FF2B5EF4-FFF2-40B4-BE49-F238E27FC236}">
                <a16:creationId xmlns:a16="http://schemas.microsoft.com/office/drawing/2014/main" id="{1413F204-C66D-4226-B5A4-98C59FB44749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09" y="1829189"/>
            <a:ext cx="540000" cy="540000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38C5CF44-3F67-40B1-9516-97CF2B333D9C}"/>
              </a:ext>
            </a:extLst>
          </p:cNvPr>
          <p:cNvPicPr preferRelativeResize="0">
            <a:picLocks/>
          </p:cNvPicPr>
          <p:nvPr/>
        </p:nvPicPr>
        <p:blipFill>
          <a:blip r:embed="rId19"/>
          <a:stretch>
            <a:fillRect/>
          </a:stretch>
        </p:blipFill>
        <p:spPr>
          <a:xfrm>
            <a:off x="4655312" y="1829189"/>
            <a:ext cx="540000" cy="5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B2833060-C383-4583-BDA5-31F7485224E4}"/>
              </a:ext>
            </a:extLst>
          </p:cNvPr>
          <p:cNvPicPr preferRelativeResize="0">
            <a:picLocks/>
          </p:cNvPicPr>
          <p:nvPr/>
        </p:nvPicPr>
        <p:blipFill>
          <a:blip r:embed="rId20"/>
          <a:stretch>
            <a:fillRect/>
          </a:stretch>
        </p:blipFill>
        <p:spPr>
          <a:xfrm>
            <a:off x="5467807" y="1829189"/>
            <a:ext cx="540000" cy="540000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23387938-EF5F-4691-97A0-615018325C09}"/>
              </a:ext>
            </a:extLst>
          </p:cNvPr>
          <p:cNvPicPr>
            <a:picLocks/>
          </p:cNvPicPr>
          <p:nvPr/>
        </p:nvPicPr>
        <p:blipFill>
          <a:blip r:embed="rId21"/>
          <a:stretch>
            <a:fillRect/>
          </a:stretch>
        </p:blipFill>
        <p:spPr>
          <a:xfrm>
            <a:off x="6297694" y="1829189"/>
            <a:ext cx="540000" cy="5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840E1E2D-F0A3-409E-9619-A3184B714A0A}"/>
              </a:ext>
            </a:extLst>
          </p:cNvPr>
          <p:cNvPicPr>
            <a:picLocks/>
          </p:cNvPicPr>
          <p:nvPr/>
        </p:nvPicPr>
        <p:blipFill>
          <a:blip r:embed="rId22"/>
          <a:stretch>
            <a:fillRect/>
          </a:stretch>
        </p:blipFill>
        <p:spPr>
          <a:xfrm>
            <a:off x="4704948" y="2649775"/>
            <a:ext cx="540000" cy="540000"/>
          </a:xfrm>
          <a:prstGeom prst="rect">
            <a:avLst/>
          </a:prstGeom>
        </p:spPr>
      </p:pic>
      <p:pic>
        <p:nvPicPr>
          <p:cNvPr id="49" name="Imagen 48" descr="Icono&#10;&#10;Descripción generada automáticamente">
            <a:extLst>
              <a:ext uri="{FF2B5EF4-FFF2-40B4-BE49-F238E27FC236}">
                <a16:creationId xmlns:a16="http://schemas.microsoft.com/office/drawing/2014/main" id="{DB412ED0-82D9-44FA-8B91-AC9B77094227}"/>
              </a:ext>
            </a:extLst>
          </p:cNvPr>
          <p:cNvPicPr preferRelativeResize="0">
            <a:picLocks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516" y="2713822"/>
            <a:ext cx="540000" cy="540000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E0EE7F37-23D5-45AD-9CC6-B8F6E21660CD}"/>
              </a:ext>
            </a:extLst>
          </p:cNvPr>
          <p:cNvPicPr>
            <a:picLocks/>
          </p:cNvPicPr>
          <p:nvPr/>
        </p:nvPicPr>
        <p:blipFill>
          <a:blip r:embed="rId24"/>
          <a:stretch>
            <a:fillRect/>
          </a:stretch>
        </p:blipFill>
        <p:spPr>
          <a:xfrm>
            <a:off x="2599316" y="2649775"/>
            <a:ext cx="540000" cy="540000"/>
          </a:xfrm>
          <a:prstGeom prst="rect">
            <a:avLst/>
          </a:prstGeom>
        </p:spPr>
      </p:pic>
      <p:pic>
        <p:nvPicPr>
          <p:cNvPr id="53" name="Imagen 52">
            <a:extLst>
              <a:ext uri="{FF2B5EF4-FFF2-40B4-BE49-F238E27FC236}">
                <a16:creationId xmlns:a16="http://schemas.microsoft.com/office/drawing/2014/main" id="{83CA5113-13E1-44B2-A221-733AE0AD2CA5}"/>
              </a:ext>
            </a:extLst>
          </p:cNvPr>
          <p:cNvPicPr preferRelativeResize="0">
            <a:picLocks/>
          </p:cNvPicPr>
          <p:nvPr/>
        </p:nvPicPr>
        <p:blipFill>
          <a:blip r:embed="rId25"/>
          <a:stretch>
            <a:fillRect/>
          </a:stretch>
        </p:blipFill>
        <p:spPr>
          <a:xfrm>
            <a:off x="3617943" y="2622641"/>
            <a:ext cx="540000" cy="540000"/>
          </a:xfrm>
          <a:prstGeom prst="rect">
            <a:avLst/>
          </a:prstGeom>
        </p:spPr>
      </p:pic>
      <p:pic>
        <p:nvPicPr>
          <p:cNvPr id="55" name="Imagen 54" descr="Forma, Icono&#10;&#10;Descripción generada automáticamente con confianza media">
            <a:extLst>
              <a:ext uri="{FF2B5EF4-FFF2-40B4-BE49-F238E27FC236}">
                <a16:creationId xmlns:a16="http://schemas.microsoft.com/office/drawing/2014/main" id="{65ACCF60-9474-4CB7-B895-52FE463CB2E3}"/>
              </a:ext>
            </a:extLst>
          </p:cNvPr>
          <p:cNvPicPr>
            <a:picLocks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916" y="3477127"/>
            <a:ext cx="540000" cy="540000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F4C4A69A-EB81-486B-B4D6-58787D68C704}"/>
              </a:ext>
            </a:extLst>
          </p:cNvPr>
          <p:cNvPicPr preferRelativeResize="0">
            <a:picLocks/>
          </p:cNvPicPr>
          <p:nvPr/>
        </p:nvPicPr>
        <p:blipFill>
          <a:blip r:embed="rId27"/>
          <a:stretch>
            <a:fillRect/>
          </a:stretch>
        </p:blipFill>
        <p:spPr>
          <a:xfrm>
            <a:off x="4518676" y="284185"/>
            <a:ext cx="540000" cy="540000"/>
          </a:xfrm>
          <a:prstGeom prst="rect">
            <a:avLst/>
          </a:prstGeom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2D89E032-65DC-4536-842B-43D994CC1A85}"/>
              </a:ext>
            </a:extLst>
          </p:cNvPr>
          <p:cNvPicPr>
            <a:picLocks/>
          </p:cNvPicPr>
          <p:nvPr/>
        </p:nvPicPr>
        <p:blipFill>
          <a:blip r:embed="rId28"/>
          <a:stretch>
            <a:fillRect/>
          </a:stretch>
        </p:blipFill>
        <p:spPr>
          <a:xfrm>
            <a:off x="2582081" y="3457439"/>
            <a:ext cx="540000" cy="540000"/>
          </a:xfrm>
          <a:prstGeom prst="rect">
            <a:avLst/>
          </a:prstGeom>
        </p:spPr>
      </p:pic>
      <p:pic>
        <p:nvPicPr>
          <p:cNvPr id="61" name="Imagen 60" descr="Logotipo&#10;&#10;Descripción generada automáticamente">
            <a:extLst>
              <a:ext uri="{FF2B5EF4-FFF2-40B4-BE49-F238E27FC236}">
                <a16:creationId xmlns:a16="http://schemas.microsoft.com/office/drawing/2014/main" id="{FE1C8D52-B21A-4578-8ABE-2A9C444652FF}"/>
              </a:ext>
            </a:extLst>
          </p:cNvPr>
          <p:cNvPicPr preferRelativeResize="0">
            <a:picLocks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998" y="95637"/>
            <a:ext cx="540000" cy="540000"/>
          </a:xfrm>
          <a:prstGeom prst="rect">
            <a:avLst/>
          </a:prstGeom>
        </p:spPr>
      </p:pic>
      <p:pic>
        <p:nvPicPr>
          <p:cNvPr id="63" name="Imagen 6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2723A05-D511-410B-8BC7-93F91F1D8B7F}"/>
              </a:ext>
            </a:extLst>
          </p:cNvPr>
          <p:cNvPicPr>
            <a:picLocks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134" y="3442303"/>
            <a:ext cx="540000" cy="540000"/>
          </a:xfrm>
          <a:prstGeom prst="rect">
            <a:avLst/>
          </a:prstGeom>
        </p:spPr>
      </p:pic>
      <p:pic>
        <p:nvPicPr>
          <p:cNvPr id="67" name="Imagen 66" descr="Icono&#10;&#10;Descripción generada automáticamente">
            <a:extLst>
              <a:ext uri="{FF2B5EF4-FFF2-40B4-BE49-F238E27FC236}">
                <a16:creationId xmlns:a16="http://schemas.microsoft.com/office/drawing/2014/main" id="{49FD80A2-8CA5-44E5-94BA-34F386699414}"/>
              </a:ext>
            </a:extLst>
          </p:cNvPr>
          <p:cNvPicPr>
            <a:picLocks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004" y="316291"/>
            <a:ext cx="540000" cy="540000"/>
          </a:xfrm>
          <a:prstGeom prst="rect">
            <a:avLst/>
          </a:prstGeom>
        </p:spPr>
      </p:pic>
      <p:pic>
        <p:nvPicPr>
          <p:cNvPr id="70" name="Imagen 69">
            <a:extLst>
              <a:ext uri="{FF2B5EF4-FFF2-40B4-BE49-F238E27FC236}">
                <a16:creationId xmlns:a16="http://schemas.microsoft.com/office/drawing/2014/main" id="{A9D0DB31-5BC5-4190-949C-7E1C668AA360}"/>
              </a:ext>
            </a:extLst>
          </p:cNvPr>
          <p:cNvPicPr>
            <a:picLocks/>
          </p:cNvPicPr>
          <p:nvPr/>
        </p:nvPicPr>
        <p:blipFill>
          <a:blip r:embed="rId32"/>
          <a:stretch>
            <a:fillRect/>
          </a:stretch>
        </p:blipFill>
        <p:spPr>
          <a:xfrm>
            <a:off x="6228918" y="1005821"/>
            <a:ext cx="540000" cy="540000"/>
          </a:xfrm>
          <a:prstGeom prst="rect">
            <a:avLst/>
          </a:prstGeom>
        </p:spPr>
      </p:pic>
      <p:pic>
        <p:nvPicPr>
          <p:cNvPr id="72" name="Imagen 71" descr="Icono&#10;&#10;Descripción generada automáticamente">
            <a:extLst>
              <a:ext uri="{FF2B5EF4-FFF2-40B4-BE49-F238E27FC236}">
                <a16:creationId xmlns:a16="http://schemas.microsoft.com/office/drawing/2014/main" id="{53ED76EB-D438-478A-AD94-B600B9BE6F17}"/>
              </a:ext>
            </a:extLst>
          </p:cNvPr>
          <p:cNvPicPr>
            <a:picLocks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88" y="3477127"/>
            <a:ext cx="540000" cy="540000"/>
          </a:xfrm>
          <a:prstGeom prst="rect">
            <a:avLst/>
          </a:prstGeom>
        </p:spPr>
      </p:pic>
      <p:pic>
        <p:nvPicPr>
          <p:cNvPr id="73" name="Imagen 72">
            <a:extLst>
              <a:ext uri="{FF2B5EF4-FFF2-40B4-BE49-F238E27FC236}">
                <a16:creationId xmlns:a16="http://schemas.microsoft.com/office/drawing/2014/main" id="{C68BAEDA-3EA5-4B10-A8A0-F73098B5419F}"/>
              </a:ext>
            </a:extLst>
          </p:cNvPr>
          <p:cNvPicPr preferRelativeResize="0">
            <a:picLocks/>
          </p:cNvPicPr>
          <p:nvPr/>
        </p:nvPicPr>
        <p:blipFill>
          <a:blip r:embed="rId34"/>
          <a:stretch>
            <a:fillRect/>
          </a:stretch>
        </p:blipFill>
        <p:spPr>
          <a:xfrm>
            <a:off x="6283134" y="2618935"/>
            <a:ext cx="540000" cy="540000"/>
          </a:xfrm>
          <a:prstGeom prst="rect">
            <a:avLst/>
          </a:prstGeom>
        </p:spPr>
      </p:pic>
      <p:pic>
        <p:nvPicPr>
          <p:cNvPr id="75" name="Imagen 74">
            <a:extLst>
              <a:ext uri="{FF2B5EF4-FFF2-40B4-BE49-F238E27FC236}">
                <a16:creationId xmlns:a16="http://schemas.microsoft.com/office/drawing/2014/main" id="{92F960F4-AF54-487C-88BA-1F7B97FCF951}"/>
              </a:ext>
            </a:extLst>
          </p:cNvPr>
          <p:cNvPicPr>
            <a:picLocks/>
          </p:cNvPicPr>
          <p:nvPr/>
        </p:nvPicPr>
        <p:blipFill>
          <a:blip r:embed="rId35"/>
          <a:stretch>
            <a:fillRect/>
          </a:stretch>
        </p:blipFill>
        <p:spPr>
          <a:xfrm>
            <a:off x="7198388" y="2624637"/>
            <a:ext cx="540000" cy="540000"/>
          </a:xfrm>
          <a:prstGeom prst="rect">
            <a:avLst/>
          </a:prstGeom>
        </p:spPr>
      </p:pic>
      <p:pic>
        <p:nvPicPr>
          <p:cNvPr id="78" name="Imagen 77">
            <a:extLst>
              <a:ext uri="{FF2B5EF4-FFF2-40B4-BE49-F238E27FC236}">
                <a16:creationId xmlns:a16="http://schemas.microsoft.com/office/drawing/2014/main" id="{431266EA-D4B4-4338-98AF-D57B5EDD58B8}"/>
              </a:ext>
            </a:extLst>
          </p:cNvPr>
          <p:cNvPicPr>
            <a:picLocks/>
          </p:cNvPicPr>
          <p:nvPr/>
        </p:nvPicPr>
        <p:blipFill>
          <a:blip r:embed="rId36"/>
          <a:stretch>
            <a:fillRect/>
          </a:stretch>
        </p:blipFill>
        <p:spPr>
          <a:xfrm>
            <a:off x="3471248" y="3477127"/>
            <a:ext cx="540000" cy="540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79" name="Imagen 78">
            <a:extLst>
              <a:ext uri="{FF2B5EF4-FFF2-40B4-BE49-F238E27FC236}">
                <a16:creationId xmlns:a16="http://schemas.microsoft.com/office/drawing/2014/main" id="{ABB609EE-FB44-4158-84EB-49C57C366043}"/>
              </a:ext>
            </a:extLst>
          </p:cNvPr>
          <p:cNvPicPr>
            <a:picLocks/>
          </p:cNvPicPr>
          <p:nvPr/>
        </p:nvPicPr>
        <p:blipFill>
          <a:blip r:embed="rId37"/>
          <a:stretch>
            <a:fillRect/>
          </a:stretch>
        </p:blipFill>
        <p:spPr>
          <a:xfrm>
            <a:off x="4688927" y="3446560"/>
            <a:ext cx="540000" cy="540000"/>
          </a:xfrm>
          <a:prstGeom prst="rect">
            <a:avLst/>
          </a:prstGeom>
        </p:spPr>
      </p:pic>
      <p:pic>
        <p:nvPicPr>
          <p:cNvPr id="80" name="Imagen 79">
            <a:extLst>
              <a:ext uri="{FF2B5EF4-FFF2-40B4-BE49-F238E27FC236}">
                <a16:creationId xmlns:a16="http://schemas.microsoft.com/office/drawing/2014/main" id="{213A892C-6FB0-415E-9DEA-1DD516BB8C22}"/>
              </a:ext>
            </a:extLst>
          </p:cNvPr>
          <p:cNvPicPr>
            <a:picLocks/>
          </p:cNvPicPr>
          <p:nvPr/>
        </p:nvPicPr>
        <p:blipFill>
          <a:blip r:embed="rId38"/>
          <a:stretch>
            <a:fillRect/>
          </a:stretch>
        </p:blipFill>
        <p:spPr>
          <a:xfrm>
            <a:off x="6172615" y="4265671"/>
            <a:ext cx="540000" cy="540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82" name="Imagen 81">
            <a:extLst>
              <a:ext uri="{FF2B5EF4-FFF2-40B4-BE49-F238E27FC236}">
                <a16:creationId xmlns:a16="http://schemas.microsoft.com/office/drawing/2014/main" id="{61B1DB2D-423F-4ED1-9F09-480442879DF3}"/>
              </a:ext>
            </a:extLst>
          </p:cNvPr>
          <p:cNvPicPr preferRelativeResize="0">
            <a:picLocks/>
          </p:cNvPicPr>
          <p:nvPr/>
        </p:nvPicPr>
        <p:blipFill>
          <a:blip r:embed="rId39"/>
          <a:stretch>
            <a:fillRect/>
          </a:stretch>
        </p:blipFill>
        <p:spPr>
          <a:xfrm>
            <a:off x="7173196" y="4134094"/>
            <a:ext cx="540000" cy="540000"/>
          </a:xfrm>
          <a:prstGeom prst="rect">
            <a:avLst/>
          </a:prstGeom>
        </p:spPr>
      </p:pic>
      <p:pic>
        <p:nvPicPr>
          <p:cNvPr id="86" name="Imagen 85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9825BF3C-37A6-4F10-BEF6-BDA948BF92C1}"/>
              </a:ext>
            </a:extLst>
          </p:cNvPr>
          <p:cNvPicPr>
            <a:picLocks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950" y="6222363"/>
            <a:ext cx="540000" cy="540000"/>
          </a:xfrm>
          <a:prstGeom prst="rect">
            <a:avLst/>
          </a:prstGeom>
        </p:spPr>
      </p:pic>
      <p:pic>
        <p:nvPicPr>
          <p:cNvPr id="90" name="Imagen 89" descr="Icono&#10;&#10;Descripción generada automáticamente">
            <a:extLst>
              <a:ext uri="{FF2B5EF4-FFF2-40B4-BE49-F238E27FC236}">
                <a16:creationId xmlns:a16="http://schemas.microsoft.com/office/drawing/2014/main" id="{537CC847-C0C7-41E9-9BA0-EDB874E0A2C9}"/>
              </a:ext>
            </a:extLst>
          </p:cNvPr>
          <p:cNvPicPr preferRelativeResize="0">
            <a:picLocks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428" y="6222363"/>
            <a:ext cx="540000" cy="540000"/>
          </a:xfrm>
          <a:prstGeom prst="rect">
            <a:avLst/>
          </a:prstGeom>
        </p:spPr>
      </p:pic>
      <p:pic>
        <p:nvPicPr>
          <p:cNvPr id="92" name="Imagen 91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868FCE32-5E98-46CA-BF9D-064EE2F22E59}"/>
              </a:ext>
            </a:extLst>
          </p:cNvPr>
          <p:cNvPicPr>
            <a:picLocks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866" y="4265671"/>
            <a:ext cx="540000" cy="540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94" name="Imagen 93">
            <a:extLst>
              <a:ext uri="{FF2B5EF4-FFF2-40B4-BE49-F238E27FC236}">
                <a16:creationId xmlns:a16="http://schemas.microsoft.com/office/drawing/2014/main" id="{CCD2C0E2-8827-439F-81C2-67ED98B0A1DC}"/>
              </a:ext>
            </a:extLst>
          </p:cNvPr>
          <p:cNvPicPr>
            <a:picLocks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908" y="6222363"/>
            <a:ext cx="540000" cy="540000"/>
          </a:xfrm>
          <a:prstGeom prst="rect">
            <a:avLst/>
          </a:prstGeom>
        </p:spPr>
      </p:pic>
      <p:pic>
        <p:nvPicPr>
          <p:cNvPr id="96" name="Imagen 95" descr="Logotipo, Icono&#10;&#10;Descripción generada automáticamente">
            <a:extLst>
              <a:ext uri="{FF2B5EF4-FFF2-40B4-BE49-F238E27FC236}">
                <a16:creationId xmlns:a16="http://schemas.microsoft.com/office/drawing/2014/main" id="{6CE087B1-A71C-486F-91D8-346CF7858C47}"/>
              </a:ext>
            </a:extLst>
          </p:cNvPr>
          <p:cNvPicPr>
            <a:picLocks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88" y="6222363"/>
            <a:ext cx="540000" cy="540000"/>
          </a:xfrm>
          <a:prstGeom prst="rect">
            <a:avLst/>
          </a:prstGeom>
        </p:spPr>
      </p:pic>
      <p:pic>
        <p:nvPicPr>
          <p:cNvPr id="98" name="Imagen 97">
            <a:extLst>
              <a:ext uri="{FF2B5EF4-FFF2-40B4-BE49-F238E27FC236}">
                <a16:creationId xmlns:a16="http://schemas.microsoft.com/office/drawing/2014/main" id="{223E6586-ED5E-46D0-9DCC-C4A690378FAF}"/>
              </a:ext>
            </a:extLst>
          </p:cNvPr>
          <p:cNvPicPr>
            <a:picLocks/>
          </p:cNvPicPr>
          <p:nvPr/>
        </p:nvPicPr>
        <p:blipFill>
          <a:blip r:embed="rId45"/>
          <a:stretch>
            <a:fillRect/>
          </a:stretch>
        </p:blipFill>
        <p:spPr>
          <a:xfrm>
            <a:off x="5788868" y="6222363"/>
            <a:ext cx="540000" cy="540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00" name="Imagen 99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3E1F7D98-A9FC-4681-A776-4DE44B310953}"/>
              </a:ext>
            </a:extLst>
          </p:cNvPr>
          <p:cNvPicPr>
            <a:picLocks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48" y="6222363"/>
            <a:ext cx="540000" cy="540000"/>
          </a:xfrm>
          <a:prstGeom prst="rect">
            <a:avLst/>
          </a:prstGeom>
        </p:spPr>
      </p:pic>
      <p:pic>
        <p:nvPicPr>
          <p:cNvPr id="101" name="Imagen 100">
            <a:extLst>
              <a:ext uri="{FF2B5EF4-FFF2-40B4-BE49-F238E27FC236}">
                <a16:creationId xmlns:a16="http://schemas.microsoft.com/office/drawing/2014/main" id="{5F1ED9E4-DDBD-40D9-B2E6-6C3475787F7D}"/>
              </a:ext>
            </a:extLst>
          </p:cNvPr>
          <p:cNvPicPr preferRelativeResize="0">
            <a:picLocks/>
          </p:cNvPicPr>
          <p:nvPr/>
        </p:nvPicPr>
        <p:blipFill>
          <a:blip r:embed="rId47"/>
          <a:stretch>
            <a:fillRect/>
          </a:stretch>
        </p:blipFill>
        <p:spPr>
          <a:xfrm>
            <a:off x="3697401" y="4270579"/>
            <a:ext cx="540000" cy="540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02" name="Imagen 101">
            <a:extLst>
              <a:ext uri="{FF2B5EF4-FFF2-40B4-BE49-F238E27FC236}">
                <a16:creationId xmlns:a16="http://schemas.microsoft.com/office/drawing/2014/main" id="{31A3F2E9-674E-42FA-AAA9-0763A07BA3F7}"/>
              </a:ext>
            </a:extLst>
          </p:cNvPr>
          <p:cNvPicPr>
            <a:picLocks/>
          </p:cNvPicPr>
          <p:nvPr/>
        </p:nvPicPr>
        <p:blipFill>
          <a:blip r:embed="rId48"/>
          <a:stretch>
            <a:fillRect/>
          </a:stretch>
        </p:blipFill>
        <p:spPr>
          <a:xfrm>
            <a:off x="2565456" y="4274382"/>
            <a:ext cx="540000" cy="5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C96E5B7-2B38-4783-A637-913F45E86F43}"/>
              </a:ext>
            </a:extLst>
          </p:cNvPr>
          <p:cNvPicPr preferRelativeResize="0">
            <a:picLocks/>
          </p:cNvPicPr>
          <p:nvPr/>
        </p:nvPicPr>
        <p:blipFill>
          <a:blip r:embed="rId49"/>
          <a:stretch>
            <a:fillRect/>
          </a:stretch>
        </p:blipFill>
        <p:spPr>
          <a:xfrm>
            <a:off x="894520" y="4387094"/>
            <a:ext cx="540000" cy="540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793A298-E0DE-4CDF-A273-3549187C773C}"/>
              </a:ext>
            </a:extLst>
          </p:cNvPr>
          <p:cNvPicPr>
            <a:picLocks/>
          </p:cNvPicPr>
          <p:nvPr/>
        </p:nvPicPr>
        <p:blipFill>
          <a:blip r:embed="rId50"/>
          <a:stretch>
            <a:fillRect/>
          </a:stretch>
        </p:blipFill>
        <p:spPr>
          <a:xfrm>
            <a:off x="2969828" y="6222363"/>
            <a:ext cx="540000" cy="5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6C31A0D-7821-41A0-BD2C-057FF2112572}"/>
              </a:ext>
            </a:extLst>
          </p:cNvPr>
          <p:cNvPicPr>
            <a:picLocks/>
          </p:cNvPicPr>
          <p:nvPr/>
        </p:nvPicPr>
        <p:blipFill>
          <a:blip r:embed="rId51"/>
          <a:stretch>
            <a:fillRect/>
          </a:stretch>
        </p:blipFill>
        <p:spPr>
          <a:xfrm>
            <a:off x="1560308" y="6222363"/>
            <a:ext cx="540000" cy="5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B0154F6-B445-495F-B475-26CBD0C87FA8}"/>
              </a:ext>
            </a:extLst>
          </p:cNvPr>
          <p:cNvPicPr preferRelativeResize="0">
            <a:picLocks/>
          </p:cNvPicPr>
          <p:nvPr/>
        </p:nvPicPr>
        <p:blipFill>
          <a:blip r:embed="rId52"/>
          <a:stretch>
            <a:fillRect/>
          </a:stretch>
        </p:blipFill>
        <p:spPr>
          <a:xfrm>
            <a:off x="150788" y="6222363"/>
            <a:ext cx="540000" cy="540000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308A043-71F3-4F63-B04B-F677E599CC5A}"/>
              </a:ext>
            </a:extLst>
          </p:cNvPr>
          <p:cNvPicPr preferRelativeResize="0">
            <a:picLocks/>
          </p:cNvPicPr>
          <p:nvPr/>
        </p:nvPicPr>
        <p:blipFill>
          <a:blip r:embed="rId53"/>
          <a:stretch>
            <a:fillRect/>
          </a:stretch>
        </p:blipFill>
        <p:spPr>
          <a:xfrm>
            <a:off x="836523" y="3432526"/>
            <a:ext cx="540000" cy="5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0F09EAA-47F4-4157-8301-64EFCE3C85F0}"/>
              </a:ext>
            </a:extLst>
          </p:cNvPr>
          <p:cNvPicPr preferRelativeResize="0">
            <a:picLocks/>
          </p:cNvPicPr>
          <p:nvPr/>
        </p:nvPicPr>
        <p:blipFill>
          <a:blip r:embed="rId54"/>
          <a:stretch>
            <a:fillRect/>
          </a:stretch>
        </p:blipFill>
        <p:spPr>
          <a:xfrm>
            <a:off x="4646550" y="4265671"/>
            <a:ext cx="540000" cy="5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B332695-E4D8-469D-A21E-56270E74583E}"/>
              </a:ext>
            </a:extLst>
          </p:cNvPr>
          <p:cNvPicPr>
            <a:picLocks/>
          </p:cNvPicPr>
          <p:nvPr/>
        </p:nvPicPr>
        <p:blipFill>
          <a:blip r:embed="rId55"/>
          <a:stretch>
            <a:fillRect/>
          </a:stretch>
        </p:blipFill>
        <p:spPr>
          <a:xfrm>
            <a:off x="811790" y="1888999"/>
            <a:ext cx="540000" cy="5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2C9E926-E572-45A8-9D05-A78E6693E474}"/>
              </a:ext>
            </a:extLst>
          </p:cNvPr>
          <p:cNvPicPr preferRelativeResize="0">
            <a:picLocks/>
          </p:cNvPicPr>
          <p:nvPr/>
        </p:nvPicPr>
        <p:blipFill>
          <a:blip r:embed="rId56"/>
          <a:stretch>
            <a:fillRect/>
          </a:stretch>
        </p:blipFill>
        <p:spPr>
          <a:xfrm>
            <a:off x="837002" y="2649775"/>
            <a:ext cx="540000" cy="5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14FD23E5-9A75-4EE4-91BE-70C280CB9B2A}"/>
              </a:ext>
            </a:extLst>
          </p:cNvPr>
          <p:cNvSpPr/>
          <p:nvPr/>
        </p:nvSpPr>
        <p:spPr>
          <a:xfrm>
            <a:off x="118551" y="28418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</a:t>
            </a:r>
            <a:endParaRPr lang="es-VE" dirty="0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072E4E4A-8330-4B84-8505-C80B86982D33}"/>
              </a:ext>
            </a:extLst>
          </p:cNvPr>
          <p:cNvSpPr/>
          <p:nvPr/>
        </p:nvSpPr>
        <p:spPr>
          <a:xfrm>
            <a:off x="118551" y="11590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II</a:t>
            </a:r>
            <a:endParaRPr lang="es-VE" dirty="0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7FF5FE79-7F66-4A41-9870-F7328E447C6E}"/>
              </a:ext>
            </a:extLst>
          </p:cNvPr>
          <p:cNvSpPr/>
          <p:nvPr/>
        </p:nvSpPr>
        <p:spPr>
          <a:xfrm>
            <a:off x="38367" y="1909017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III</a:t>
            </a:r>
            <a:endParaRPr lang="es-VE" dirty="0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C9CE9FE4-2350-425F-B953-6216F1C1F70F}"/>
              </a:ext>
            </a:extLst>
          </p:cNvPr>
          <p:cNvSpPr/>
          <p:nvPr/>
        </p:nvSpPr>
        <p:spPr>
          <a:xfrm>
            <a:off x="53219" y="263541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IV</a:t>
            </a:r>
            <a:endParaRPr lang="es-VE" dirty="0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DCA54AB4-3CFF-4696-8376-97A4A832FFB9}"/>
              </a:ext>
            </a:extLst>
          </p:cNvPr>
          <p:cNvSpPr/>
          <p:nvPr/>
        </p:nvSpPr>
        <p:spPr>
          <a:xfrm>
            <a:off x="82441" y="348682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</a:t>
            </a:r>
            <a:endParaRPr lang="es-VE" dirty="0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8D717523-D2E1-4290-B4A9-3B814A723702}"/>
              </a:ext>
            </a:extLst>
          </p:cNvPr>
          <p:cNvSpPr/>
          <p:nvPr/>
        </p:nvSpPr>
        <p:spPr>
          <a:xfrm>
            <a:off x="110771" y="426567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VI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71125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94896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</Words>
  <Application>Microsoft Office PowerPoint</Application>
  <PresentationFormat>Panorámica</PresentationFormat>
  <Paragraphs>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 Bazo</dc:creator>
  <cp:lastModifiedBy>Pedro Bazo</cp:lastModifiedBy>
  <cp:revision>5</cp:revision>
  <dcterms:created xsi:type="dcterms:W3CDTF">2021-10-11T01:32:55Z</dcterms:created>
  <dcterms:modified xsi:type="dcterms:W3CDTF">2021-10-13T02:08:32Z</dcterms:modified>
</cp:coreProperties>
</file>