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720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871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8060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721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764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418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33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2035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126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332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5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7EF1-B7C5-45C3-A890-A7E50ECE3020}" type="datetimeFigureOut">
              <a:rPr lang="es-VE" smtClean="0"/>
              <a:t>18/8/2021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088A-F20E-41A0-B911-19FA8AB7F8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82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" y="430161"/>
            <a:ext cx="1398640" cy="139864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64774" y="529316"/>
            <a:ext cx="858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Soluciones++</a:t>
            </a:r>
            <a:endParaRPr lang="es-VE" sz="72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42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Jesús Bazó Canelón</dc:creator>
  <cp:lastModifiedBy>Pedro Jesús Bazó Canelón</cp:lastModifiedBy>
  <cp:revision>4</cp:revision>
  <dcterms:created xsi:type="dcterms:W3CDTF">2021-08-18T22:44:36Z</dcterms:created>
  <dcterms:modified xsi:type="dcterms:W3CDTF">2021-08-19T00:22:36Z</dcterms:modified>
</cp:coreProperties>
</file>