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25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23/10/2015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23/10/2015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23/10/2015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23/10/2015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23/10/2015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23/10/2015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23/10/2015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23/10/2015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23/10/2015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23/10/2015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23/10/2015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t>23/10/2015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1647825"/>
            <a:ext cx="3352800" cy="3562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8869837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ci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Presentación en pantalla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lastModifiedBy>BAZO C. PEDRO J.</cp:lastModifiedBy>
  <cp:revision>1</cp:revision>
  <dcterms:modified xsi:type="dcterms:W3CDTF">2015-10-23T15:43:33Z</dcterms:modified>
</cp:coreProperties>
</file>