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08075" y="496094"/>
            <a:ext cx="7162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endParaRPr lang="es-ES_tradnl" sz="3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s-ES_tradnl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RENGLON  PRESUPUESTARIO.</a:t>
            </a:r>
          </a:p>
          <a:p>
            <a:pPr algn="ctr" eaLnBrk="0" hangingPunct="0"/>
            <a:r>
              <a:rPr lang="es-ES_tradnl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s-ES_tradnl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89275" y="2020094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s-ES_tradnl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2008-121N2900</a:t>
            </a:r>
            <a:r>
              <a:rPr lang="es-ES_tradnl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s-ES_tradnl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27075" y="3239294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s-ES_tradnl" sz="14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2008- AÑO CREACION DEL RENGLON</a:t>
            </a:r>
            <a:endParaRPr lang="es-ES_tradnl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184275" y="3544094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s-ES_tradnl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 CATEGORIA</a:t>
            </a:r>
            <a:endParaRPr lang="es-ES_tradnl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946275" y="4458494"/>
            <a:ext cx="312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s-ES_tradnl" sz="14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29 UNIDAD DE EXPLOTACION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1412875" y="3848894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s-ES_tradnl" sz="1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SUB CATEGORIA</a:t>
            </a:r>
            <a:endParaRPr lang="es-ES_tradnl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870075" y="4153694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s-ES_tradnl" sz="1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DISTRITO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174875" y="4763294"/>
            <a:ext cx="571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s-ES_tradnl" sz="1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 CONSECUTIVO  ASIGNADO POR EL DEPTO EVALUACIONES.</a:t>
            </a:r>
            <a:r>
              <a:rPr lang="es-ES_tradnl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08771"/>
              </p:ext>
            </p:extLst>
          </p:nvPr>
        </p:nvGraphicFramePr>
        <p:xfrm>
          <a:off x="5032375" y="3020219"/>
          <a:ext cx="2301453" cy="1285875"/>
        </p:xfrm>
        <a:graphic>
          <a:graphicData uri="http://schemas.openxmlformats.org/drawingml/2006/table">
            <a:tbl>
              <a:tblPr/>
              <a:tblGrid>
                <a:gridCol w="1082718"/>
                <a:gridCol w="1218735"/>
              </a:tblGrid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s-V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V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Extrapesado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s-VE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V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Pesado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s-VE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V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Liviano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s-VE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V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Mediano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s-VE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 ó 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V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Dacion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s-VE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V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Bloque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r" fontAlgn="b"/>
                      <a:endParaRPr lang="es-V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V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Bloque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s-VE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V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Bloque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s-VE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V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Bloque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6" name="15 Conector recto de flecha"/>
          <p:cNvCxnSpPr/>
          <p:nvPr/>
        </p:nvCxnSpPr>
        <p:spPr>
          <a:xfrm flipH="1">
            <a:off x="4156075" y="3544094"/>
            <a:ext cx="1136005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01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Office PowerPoint</Application>
  <PresentationFormat>Presentación en pantalla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BAZO C. PEDRO J.</cp:lastModifiedBy>
  <cp:revision>2</cp:revision>
  <dcterms:modified xsi:type="dcterms:W3CDTF">2016-04-21T15:55:50Z</dcterms:modified>
</cp:coreProperties>
</file>