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60BAE-F1CD-457D-8FD2-F0CCA5CA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123844-C0D2-4820-9873-F7FED1C2C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E573B-347A-4C80-8CDF-099B56F8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48346C-2F53-444A-BDB0-6EA42DCF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DEFB0-5AFC-412E-BF3C-0A46A049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2815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A8CCF-A14D-44C5-B78D-10F5D6A9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DE6E1B-AF1E-420F-902D-C70E7BF9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3505C-6C81-40C5-B784-FA16D6E6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8F601-F6FE-408E-BF47-4C684185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668EA-453C-4C7B-97C4-EF039C05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943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4E6AB7-7B53-4711-A1A8-CE5E479E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07A753-F23F-4A07-9731-4E8F91CC7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48E0E-7B69-4E94-9E72-0259F486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8C7C2-7EAA-4FC4-8007-2F32B820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D31A4-964D-4799-A60D-D68E75FB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6350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2F73F-ED5D-49C3-973A-447022FE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BFA9B-3B66-440C-A96F-1E7C72B7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048D2-1D63-4AD4-A9D3-4ADDBF78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6763E-B7B1-43ED-9A8A-F8C517F8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AA26E-F894-4781-8F42-53C385C4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649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0C548-48D7-4DE1-86EC-9EDF95AA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5138DA-36D2-4E94-95AA-4A85C1C5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6FEE4-844B-41C0-822E-66A4612C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099F0-6B1F-49B6-9DCA-5C337C70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51BE1E-BA83-4153-B12C-94854CE4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66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BB425-6A2F-4643-B44C-17507AF1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DA1CE-6E03-4E11-A772-F21930CAF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39CBDD-22B8-455C-9BBE-B8D33570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CF8989-2EA5-4301-915F-86455499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02E0F-1E46-4BF2-9FB9-8F96926A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0371D8-8C22-44B0-A75B-29020194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55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143DB-DBE1-49F0-8446-4920775E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18FB1D-A1CE-441F-B6BD-6B6EF8E9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B4994-A7D9-4B63-99F4-03323B28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FD35B7-F644-40BD-8507-AAC8E8A3D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0B2CB0-329E-46BC-8AEB-0DDCBE0F6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BC9259-6452-4649-88A2-092966DE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3ED870-ACF7-4C4A-A9DF-546CED08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0423B9-0CBF-48CD-8BF2-BC2B9613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496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52916-2C98-4920-AE96-AFB310CD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CD2597-DB30-4517-83B8-3ED576F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6F17B-AA93-4DC8-AB07-F7BA40E4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D53D3E-4E4B-4ED5-8732-0CB40457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25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52458A-B57E-4330-ABC3-71E42EE5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CAD5B3-64DA-4C20-A8D2-C86025A0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540F4E-56FC-4A26-AE00-A1E0DC24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439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01E28-9AB7-4FC1-95B2-F2CC944D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C8698-1EE0-44C6-BC35-C499B0C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EEEF6-52F3-4B94-B1C2-798CFA81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62A0F6-CCF3-435B-8B58-1B4952B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3ED79B-482E-4FEC-9320-B7B10E4D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C6E6AC-DE05-48A3-8E8E-9D7F7601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40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63572-0AF8-4FA5-9798-2AC70E2A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1433B1-BE82-42AC-9871-D496923A5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FED87-C4F1-4B0F-930A-E90977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D8F5E-BC14-4106-9980-5261E0B3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AEF3C-B532-456F-B7E9-E3129966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0AD951-B021-4F0E-9767-E179B59F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7083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540584-1306-4E5D-8CBD-64978B13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B8F9A-B5DF-4373-9362-1A4B8CA5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2B006-B9AD-4991-901A-CF3C3A2DB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33C0-BCC5-48DD-8118-8FF1965741DE}" type="datetimeFigureOut">
              <a:rPr lang="es-VE" smtClean="0"/>
              <a:t>30/9/2021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BB252-B09B-43B6-B1EB-1EEC8405F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43DF2-CFC8-4C28-86C3-59AE955F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B360B-5815-4475-8313-5F1EF680A6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706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2E1BFF6-2140-45A9-9914-F046BA5E7D08}"/>
              </a:ext>
            </a:extLst>
          </p:cNvPr>
          <p:cNvSpPr txBox="1"/>
          <p:nvPr/>
        </p:nvSpPr>
        <p:spPr>
          <a:xfrm>
            <a:off x="0" y="282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CARRERA PROGRAMADOR DE APLICACIONES WEB</a:t>
            </a:r>
            <a:endParaRPr lang="es-VE" dirty="0">
              <a:latin typeface="Arial Black" panose="020B0A04020102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5E891E8-9614-4822-93D0-76DE4F150C86}"/>
              </a:ext>
            </a:extLst>
          </p:cNvPr>
          <p:cNvSpPr/>
          <p:nvPr/>
        </p:nvSpPr>
        <p:spPr>
          <a:xfrm>
            <a:off x="2999629" y="610281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D5BB9E6-AD85-402F-8233-259BBFA9DD37}"/>
              </a:ext>
            </a:extLst>
          </p:cNvPr>
          <p:cNvSpPr/>
          <p:nvPr/>
        </p:nvSpPr>
        <p:spPr>
          <a:xfrm>
            <a:off x="5061893" y="610280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C7B65CF-F163-4FF7-8F3C-A1CE53CBFD52}"/>
              </a:ext>
            </a:extLst>
          </p:cNvPr>
          <p:cNvSpPr/>
          <p:nvPr/>
        </p:nvSpPr>
        <p:spPr>
          <a:xfrm>
            <a:off x="7124157" y="610279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A0FBD95-521D-423D-B66D-B94BE9CE0ABF}"/>
              </a:ext>
            </a:extLst>
          </p:cNvPr>
          <p:cNvSpPr/>
          <p:nvPr/>
        </p:nvSpPr>
        <p:spPr>
          <a:xfrm>
            <a:off x="2805076" y="1398221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2D03AA8-4F41-4E61-B5FA-CAE7BC4F8DC7}"/>
              </a:ext>
            </a:extLst>
          </p:cNvPr>
          <p:cNvSpPr/>
          <p:nvPr/>
        </p:nvSpPr>
        <p:spPr>
          <a:xfrm>
            <a:off x="4927460" y="1366474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ECB89BA-CB41-414E-86C1-832ECC93B55D}"/>
              </a:ext>
            </a:extLst>
          </p:cNvPr>
          <p:cNvSpPr/>
          <p:nvPr/>
        </p:nvSpPr>
        <p:spPr>
          <a:xfrm>
            <a:off x="9186421" y="610279"/>
            <a:ext cx="1514005" cy="43363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9FEC81F-6AAE-4FA7-B670-DBDEC070364B}"/>
              </a:ext>
            </a:extLst>
          </p:cNvPr>
          <p:cNvSpPr/>
          <p:nvPr/>
        </p:nvSpPr>
        <p:spPr>
          <a:xfrm>
            <a:off x="7145367" y="1347021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C0750E-A970-449E-88DF-2BD9F5D69C91}"/>
              </a:ext>
            </a:extLst>
          </p:cNvPr>
          <p:cNvSpPr/>
          <p:nvPr/>
        </p:nvSpPr>
        <p:spPr>
          <a:xfrm>
            <a:off x="9186420" y="1347020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Mongo DB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B4B91E9-4209-44D6-87B3-2C8491C4DF24}"/>
              </a:ext>
            </a:extLst>
          </p:cNvPr>
          <p:cNvSpPr/>
          <p:nvPr/>
        </p:nvSpPr>
        <p:spPr>
          <a:xfrm>
            <a:off x="2805075" y="2206108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4F6B3A1-ED6C-4297-A761-8AF796EF05D7}"/>
              </a:ext>
            </a:extLst>
          </p:cNvPr>
          <p:cNvSpPr/>
          <p:nvPr/>
        </p:nvSpPr>
        <p:spPr>
          <a:xfrm>
            <a:off x="4927460" y="2122668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92FE6-0995-44CB-8BA9-E4909060FA4C}"/>
              </a:ext>
            </a:extLst>
          </p:cNvPr>
          <p:cNvSpPr/>
          <p:nvPr/>
        </p:nvSpPr>
        <p:spPr>
          <a:xfrm>
            <a:off x="7049845" y="2083763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4C82AD4-B953-4B3C-9AE0-33BBEE5C723E}"/>
              </a:ext>
            </a:extLst>
          </p:cNvPr>
          <p:cNvSpPr/>
          <p:nvPr/>
        </p:nvSpPr>
        <p:spPr>
          <a:xfrm>
            <a:off x="9172230" y="2120595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9A40FF-87D2-4347-9953-E1F7522EDD51}"/>
              </a:ext>
            </a:extLst>
          </p:cNvPr>
          <p:cNvSpPr/>
          <p:nvPr/>
        </p:nvSpPr>
        <p:spPr>
          <a:xfrm>
            <a:off x="2805074" y="3036996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932BBFF-7CFA-4860-AAEB-1C1F52F65CA4}"/>
              </a:ext>
            </a:extLst>
          </p:cNvPr>
          <p:cNvSpPr/>
          <p:nvPr/>
        </p:nvSpPr>
        <p:spPr>
          <a:xfrm>
            <a:off x="4927460" y="2990503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Google Cloud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3C63520-A5A6-4C5E-B644-B601E9F41651}"/>
              </a:ext>
            </a:extLst>
          </p:cNvPr>
          <p:cNvSpPr/>
          <p:nvPr/>
        </p:nvSpPr>
        <p:spPr>
          <a:xfrm>
            <a:off x="7049844" y="2951598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180C2A7-4947-4FBA-BFFB-7B8B54147578}"/>
              </a:ext>
            </a:extLst>
          </p:cNvPr>
          <p:cNvSpPr/>
          <p:nvPr/>
        </p:nvSpPr>
        <p:spPr>
          <a:xfrm>
            <a:off x="9217358" y="2896252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A5577B1-4179-41AC-9146-9B6DFAEA0F35}"/>
              </a:ext>
            </a:extLst>
          </p:cNvPr>
          <p:cNvSpPr/>
          <p:nvPr/>
        </p:nvSpPr>
        <p:spPr>
          <a:xfrm>
            <a:off x="475702" y="700839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D5B6802-7121-4950-A946-337A5C878181}"/>
              </a:ext>
            </a:extLst>
          </p:cNvPr>
          <p:cNvSpPr/>
          <p:nvPr/>
        </p:nvSpPr>
        <p:spPr>
          <a:xfrm>
            <a:off x="475701" y="1362810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TailwindCSS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B6BFD7F-377A-4B6A-9AB5-7BDCA8B03CED}"/>
              </a:ext>
            </a:extLst>
          </p:cNvPr>
          <p:cNvSpPr/>
          <p:nvPr/>
        </p:nvSpPr>
        <p:spPr>
          <a:xfrm>
            <a:off x="682690" y="2288784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0665F1-CA81-4EBB-8259-3A06754E0751}"/>
              </a:ext>
            </a:extLst>
          </p:cNvPr>
          <p:cNvSpPr/>
          <p:nvPr/>
        </p:nvSpPr>
        <p:spPr>
          <a:xfrm>
            <a:off x="1559935" y="610281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HTML I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51432A-3B53-4F8D-ABF6-83D3919CC0D3}"/>
              </a:ext>
            </a:extLst>
          </p:cNvPr>
          <p:cNvSpPr txBox="1"/>
          <p:nvPr/>
        </p:nvSpPr>
        <p:spPr>
          <a:xfrm>
            <a:off x="0" y="282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CARRERA PROGRAMADOR DE APLICACIONES WEB</a:t>
            </a:r>
            <a:endParaRPr lang="es-VE" dirty="0">
              <a:latin typeface="Arial Black" panose="020B0A040201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478B10-0BFA-4097-87E0-643D575B6ACA}"/>
              </a:ext>
            </a:extLst>
          </p:cNvPr>
          <p:cNvSpPr/>
          <p:nvPr/>
        </p:nvSpPr>
        <p:spPr>
          <a:xfrm>
            <a:off x="211296" y="671556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I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FB0D72-A0E8-449F-884D-7DB8474A05E7}"/>
              </a:ext>
            </a:extLst>
          </p:cNvPr>
          <p:cNvSpPr/>
          <p:nvPr/>
        </p:nvSpPr>
        <p:spPr>
          <a:xfrm>
            <a:off x="211296" y="1298805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II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187AB1A-431E-4837-8595-61C761E4F4AE}"/>
              </a:ext>
            </a:extLst>
          </p:cNvPr>
          <p:cNvSpPr/>
          <p:nvPr/>
        </p:nvSpPr>
        <p:spPr>
          <a:xfrm>
            <a:off x="211296" y="1926054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III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D201F8-B29E-4A1C-8D44-7D330D37533F}"/>
              </a:ext>
            </a:extLst>
          </p:cNvPr>
          <p:cNvSpPr/>
          <p:nvPr/>
        </p:nvSpPr>
        <p:spPr>
          <a:xfrm>
            <a:off x="211296" y="2553303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IV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7303D50-C2DE-49FD-AA9D-F08A839C865C}"/>
              </a:ext>
            </a:extLst>
          </p:cNvPr>
          <p:cNvSpPr/>
          <p:nvPr/>
        </p:nvSpPr>
        <p:spPr>
          <a:xfrm>
            <a:off x="211296" y="3180552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V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8F7D273-2C80-4364-A5CD-2DFF56CF7249}"/>
              </a:ext>
            </a:extLst>
          </p:cNvPr>
          <p:cNvSpPr/>
          <p:nvPr/>
        </p:nvSpPr>
        <p:spPr>
          <a:xfrm>
            <a:off x="211296" y="3807801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VI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6464A24-4A3E-444B-A779-B4F2BDC6D8D0}"/>
              </a:ext>
            </a:extLst>
          </p:cNvPr>
          <p:cNvSpPr/>
          <p:nvPr/>
        </p:nvSpPr>
        <p:spPr>
          <a:xfrm>
            <a:off x="211296" y="4435050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VII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923E67-57D4-46FA-BF0A-6B5A7930187A}"/>
              </a:ext>
            </a:extLst>
          </p:cNvPr>
          <p:cNvSpPr/>
          <p:nvPr/>
        </p:nvSpPr>
        <p:spPr>
          <a:xfrm>
            <a:off x="211296" y="5062299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VIII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05523EC-F1D0-4C11-9546-15A2019C6496}"/>
              </a:ext>
            </a:extLst>
          </p:cNvPr>
          <p:cNvSpPr/>
          <p:nvPr/>
        </p:nvSpPr>
        <p:spPr>
          <a:xfrm>
            <a:off x="211296" y="5689548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IX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88609C7-E13F-4691-981E-734FCCDB1C37}"/>
              </a:ext>
            </a:extLst>
          </p:cNvPr>
          <p:cNvSpPr/>
          <p:nvPr/>
        </p:nvSpPr>
        <p:spPr>
          <a:xfrm>
            <a:off x="211296" y="6316795"/>
            <a:ext cx="716437" cy="3110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Black" panose="020B0A04020102020204" pitchFamily="34" charset="0"/>
              </a:rPr>
              <a:t>X</a:t>
            </a:r>
            <a:endParaRPr lang="es-VE" sz="1200" dirty="0">
              <a:latin typeface="Arial Black" panose="020B0A04020102020204" pitchFamily="3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C47770C-6AA1-4B02-AF6F-8CE2870F9CC6}"/>
              </a:ext>
            </a:extLst>
          </p:cNvPr>
          <p:cNvSpPr/>
          <p:nvPr/>
        </p:nvSpPr>
        <p:spPr>
          <a:xfrm>
            <a:off x="1559934" y="1237530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HTML II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693D084-D8B9-4FE0-8B30-26D60E91DED6}"/>
              </a:ext>
            </a:extLst>
          </p:cNvPr>
          <p:cNvSpPr/>
          <p:nvPr/>
        </p:nvSpPr>
        <p:spPr>
          <a:xfrm>
            <a:off x="3602744" y="588064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CSS I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35A5C12-BF33-40D6-8F0D-94E158C243CC}"/>
              </a:ext>
            </a:extLst>
          </p:cNvPr>
          <p:cNvSpPr/>
          <p:nvPr/>
        </p:nvSpPr>
        <p:spPr>
          <a:xfrm>
            <a:off x="5561248" y="610280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Lógica I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E6EFE53-C847-47A3-92DC-194783E20251}"/>
              </a:ext>
            </a:extLst>
          </p:cNvPr>
          <p:cNvSpPr/>
          <p:nvPr/>
        </p:nvSpPr>
        <p:spPr>
          <a:xfrm>
            <a:off x="7390048" y="588064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POO I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26AF7E3-3361-4435-82E2-BD4B632B27A0}"/>
              </a:ext>
            </a:extLst>
          </p:cNvPr>
          <p:cNvSpPr/>
          <p:nvPr/>
        </p:nvSpPr>
        <p:spPr>
          <a:xfrm>
            <a:off x="3602744" y="1212148"/>
            <a:ext cx="1514005" cy="4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CSS II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53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Bazo</dc:creator>
  <cp:lastModifiedBy>Pedro Bazo</cp:lastModifiedBy>
  <cp:revision>1</cp:revision>
  <dcterms:created xsi:type="dcterms:W3CDTF">2021-09-30T20:39:45Z</dcterms:created>
  <dcterms:modified xsi:type="dcterms:W3CDTF">2021-09-30T21:19:13Z</dcterms:modified>
</cp:coreProperties>
</file>