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63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19/4/2024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8C1F2C8-039F-3F78-5BB8-9D5420CB52AE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1679956"/>
            <a:ext cx="1080000" cy="108000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728ED7A-DD20-8E7D-BB87-5D187F75C727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1679956"/>
            <a:ext cx="1080000" cy="1080000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06976835-9533-7552-7725-AFA55BAFD84B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2958514"/>
            <a:ext cx="1080000" cy="108000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535F5A36-A6AF-63CF-A661-96C0412CC1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2958514"/>
            <a:ext cx="1086795" cy="1080000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03EDCF48-2808-8727-E764-C10B77BEA6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4217822"/>
            <a:ext cx="1080000" cy="1080000"/>
          </a:xfrm>
          <a:prstGeom prst="rect">
            <a:avLst/>
          </a:prstGeom>
        </p:spPr>
      </p:pic>
      <p:pic>
        <p:nvPicPr>
          <p:cNvPr id="18" name="Imagen 17" descr="Logotipo, Icono&#10;&#10;Descripción generada automáticamente">
            <a:extLst>
              <a:ext uri="{FF2B5EF4-FFF2-40B4-BE49-F238E27FC236}">
                <a16:creationId xmlns:a16="http://schemas.microsoft.com/office/drawing/2014/main" id="{5E66FBEE-5BC7-24F5-5965-3BA0279CA8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4217822"/>
            <a:ext cx="1080000" cy="1080000"/>
          </a:xfrm>
          <a:prstGeom prst="rect">
            <a:avLst/>
          </a:prstGeom>
        </p:spPr>
      </p:pic>
      <p:pic>
        <p:nvPicPr>
          <p:cNvPr id="20" name="Imagen 19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BB92BD18-4CD7-2CDB-DCF4-C971D5B0543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5461208"/>
            <a:ext cx="1080000" cy="1080000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BA98A10-A9F7-15EA-725C-ED0EF919B5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5461208"/>
            <a:ext cx="1080000" cy="1080000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5A5BE93-EBCE-3DC6-44F1-7E19C788C34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6711952"/>
            <a:ext cx="1080000" cy="108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4AF8D1D0-C44A-A7AE-A112-AA50DF0E0AB3}"/>
              </a:ext>
            </a:extLst>
          </p:cNvPr>
          <p:cNvPicPr preferRelativeResize="0">
            <a:picLocks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6711952"/>
            <a:ext cx="1080000" cy="1080000"/>
          </a:xfrm>
          <a:prstGeom prst="rect">
            <a:avLst/>
          </a:prstGeom>
        </p:spPr>
      </p:pic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DA060EC3-5E58-9A77-34AB-42547B25BF7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7963902"/>
            <a:ext cx="1080000" cy="108000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30C93628-16AA-76B5-ED51-DEB6DF1A63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7963902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01600" h="1016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26" Type="http://schemas.openxmlformats.org/officeDocument/2006/relationships/image" Target="../media/image28.jpeg"/><Relationship Id="rId39" Type="http://schemas.openxmlformats.org/officeDocument/2006/relationships/image" Target="../media/image41.png"/><Relationship Id="rId21" Type="http://schemas.openxmlformats.org/officeDocument/2006/relationships/image" Target="../media/image25.jpeg"/><Relationship Id="rId34" Type="http://schemas.openxmlformats.org/officeDocument/2006/relationships/image" Target="../media/image36.png"/><Relationship Id="rId42" Type="http://schemas.openxmlformats.org/officeDocument/2006/relationships/hyperlink" Target="https://www.wattpad.com/story/311847783-la-furia-de-san-juli%C3%A1n" TargetMode="External"/><Relationship Id="rId47" Type="http://schemas.openxmlformats.org/officeDocument/2006/relationships/image" Target="../media/image45.png"/><Relationship Id="rId50" Type="http://schemas.openxmlformats.org/officeDocument/2006/relationships/image" Target="../media/image47.png"/><Relationship Id="rId55" Type="http://schemas.openxmlformats.org/officeDocument/2006/relationships/image" Target="../media/image52.svg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22.png"/><Relationship Id="rId29" Type="http://schemas.openxmlformats.org/officeDocument/2006/relationships/image" Target="../media/image31.jpeg"/><Relationship Id="rId11" Type="http://schemas.openxmlformats.org/officeDocument/2006/relationships/hyperlink" Target="https://www.linkedin.com/in/pedro-bazo/" TargetMode="External"/><Relationship Id="rId24" Type="http://schemas.openxmlformats.org/officeDocument/2006/relationships/hyperlink" Target="http://www.ucv.ve/" TargetMode="External"/><Relationship Id="rId32" Type="http://schemas.openxmlformats.org/officeDocument/2006/relationships/image" Target="../media/image34.jpeg"/><Relationship Id="rId37" Type="http://schemas.openxmlformats.org/officeDocument/2006/relationships/image" Target="../media/image39.png"/><Relationship Id="rId40" Type="http://schemas.openxmlformats.org/officeDocument/2006/relationships/hyperlink" Target="https://github.com/petrix12" TargetMode="External"/><Relationship Id="rId45" Type="http://schemas.openxmlformats.org/officeDocument/2006/relationships/image" Target="../media/image44.png"/><Relationship Id="rId53" Type="http://schemas.openxmlformats.org/officeDocument/2006/relationships/image" Target="../media/image50.svg"/><Relationship Id="rId5" Type="http://schemas.openxmlformats.org/officeDocument/2006/relationships/image" Target="../media/image16.gif"/><Relationship Id="rId10" Type="http://schemas.openxmlformats.org/officeDocument/2006/relationships/hyperlink" Target="https://www.facebook.com/solplusplus" TargetMode="External"/><Relationship Id="rId19" Type="http://schemas.openxmlformats.org/officeDocument/2006/relationships/image" Target="../media/image24.png"/><Relationship Id="rId31" Type="http://schemas.openxmlformats.org/officeDocument/2006/relationships/image" Target="../media/image33.png"/><Relationship Id="rId44" Type="http://schemas.openxmlformats.org/officeDocument/2006/relationships/hyperlink" Target="https://www.wattpad.com/story/311839391-el-tiempo-de-c%C3%A9sar-augusto-p%C3%A9rez-soler" TargetMode="External"/><Relationship Id="rId52" Type="http://schemas.openxmlformats.org/officeDocument/2006/relationships/image" Target="../media/image49.png"/><Relationship Id="rId4" Type="http://schemas.openxmlformats.org/officeDocument/2006/relationships/image" Target="../media/image15.png"/><Relationship Id="rId9" Type="http://schemas.openxmlformats.org/officeDocument/2006/relationships/image" Target="../media/image18.jpeg"/><Relationship Id="rId14" Type="http://schemas.openxmlformats.org/officeDocument/2006/relationships/image" Target="../media/image20.png"/><Relationship Id="rId22" Type="http://schemas.openxmlformats.org/officeDocument/2006/relationships/hyperlink" Target="https://ugmavirtual.org/" TargetMode="External"/><Relationship Id="rId27" Type="http://schemas.openxmlformats.org/officeDocument/2006/relationships/image" Target="../media/image29.jpe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3.png"/><Relationship Id="rId48" Type="http://schemas.openxmlformats.org/officeDocument/2006/relationships/image" Target="../media/image46.png"/><Relationship Id="rId56" Type="http://schemas.openxmlformats.org/officeDocument/2006/relationships/image" Target="../media/image53.png"/><Relationship Id="rId8" Type="http://schemas.openxmlformats.org/officeDocument/2006/relationships/hyperlink" Target="https://petrix12.github.io/cvpetrix2022" TargetMode="External"/><Relationship Id="rId51" Type="http://schemas.openxmlformats.org/officeDocument/2006/relationships/image" Target="../media/image48.png"/><Relationship Id="rId3" Type="http://schemas.openxmlformats.org/officeDocument/2006/relationships/image" Target="../media/image14.png"/><Relationship Id="rId12" Type="http://schemas.openxmlformats.org/officeDocument/2006/relationships/hyperlink" Target="https://www.instagram.com/bazopedro/" TargetMode="External"/><Relationship Id="rId17" Type="http://schemas.openxmlformats.org/officeDocument/2006/relationships/hyperlink" Target="mailto:pedro.j.bazo.c@gmail.com" TargetMode="External"/><Relationship Id="rId25" Type="http://schemas.openxmlformats.org/officeDocument/2006/relationships/image" Target="../media/image27.jpe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hyperlink" Target="https://www.eni.com/" TargetMode="External"/><Relationship Id="rId20" Type="http://schemas.openxmlformats.org/officeDocument/2006/relationships/hyperlink" Target="http://www.pdvsa.com/" TargetMode="External"/><Relationship Id="rId41" Type="http://schemas.openxmlformats.org/officeDocument/2006/relationships/image" Target="../media/image42.png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image" Target="../media/image26.jpeg"/><Relationship Id="rId28" Type="http://schemas.openxmlformats.org/officeDocument/2006/relationships/image" Target="../media/image30.jpeg"/><Relationship Id="rId36" Type="http://schemas.openxmlformats.org/officeDocument/2006/relationships/image" Target="../media/image38.png"/><Relationship Id="rId49" Type="http://schemas.openxmlformats.org/officeDocument/2006/relationships/hyperlink" Target="https://sefaruniversa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0" y="148692"/>
            <a:ext cx="191683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200" b="1" cap="none" spc="150" dirty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Desarrollador</a:t>
            </a:r>
          </a:p>
          <a:p>
            <a:pPr algn="ctr"/>
            <a:r>
              <a:rPr lang="es-ES" sz="1200" b="1" spc="150" dirty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Laravel – Vue.js</a:t>
            </a:r>
            <a:endParaRPr lang="es-ES" sz="1200" b="1" cap="none" spc="150" dirty="0">
              <a:ln w="1143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Ing. 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803680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59253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252698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552598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852498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2152399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28653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3" y="1105469"/>
            <a:ext cx="1188000" cy="1188000"/>
          </a:xfrm>
          <a:prstGeom prst="flowChartConnecto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58817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88981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21914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10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387432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398536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504084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00798" y="2624393"/>
            <a:ext cx="1674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Desarrollador web Full-</a:t>
            </a:r>
            <a:r>
              <a:rPr lang="es-ES" sz="800" b="1" dirty="0" err="1">
                <a:solidFill>
                  <a:schemeClr val="bg1"/>
                </a:solidFill>
              </a:rPr>
              <a:t>Stack</a:t>
            </a:r>
            <a:r>
              <a:rPr lang="es-ES" sz="800" b="1" dirty="0">
                <a:solidFill>
                  <a:schemeClr val="bg1"/>
                </a:solidFill>
              </a:rPr>
              <a:t> con amplia experiencia en Laravel, Vue.js y MySQL. Dominio de bases de datos SQL y NoSQL. Experto en automatización de informes y Excel avanzado. Capaz de trabajar bajo presión y aportar soluciones innovadoras. Compromiso con la excelencia y la entrega de valor agregado.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8"/>
          </p:cNvPr>
          <p:cNvSpPr txBox="1"/>
          <p:nvPr/>
        </p:nvSpPr>
        <p:spPr>
          <a:xfrm>
            <a:off x="324273" y="4106706"/>
            <a:ext cx="167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>
                <a:solidFill>
                  <a:schemeClr val="tx2">
                    <a:lumMod val="50000"/>
                  </a:schemeClr>
                </a:solidFill>
              </a:rPr>
              <a:t>https://petrix12.github.io/cvpetrix2022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3995987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5" y="63668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69389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Rápido aprendizaje y adaptabilidad para dominar nuevas tecnologías según las necesidades del proyecto.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4873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07198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3441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48838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Calle La </a:t>
            </a:r>
            <a:r>
              <a:rPr lang="es-VE" sz="600" b="1" dirty="0" err="1">
                <a:solidFill>
                  <a:schemeClr val="bg1"/>
                </a:solidFill>
              </a:rPr>
              <a:t>Manccha</a:t>
            </a:r>
            <a:r>
              <a:rPr lang="es-VE" sz="600" b="1" dirty="0">
                <a:solidFill>
                  <a:schemeClr val="bg1"/>
                </a:solidFill>
              </a:rPr>
              <a:t>. </a:t>
            </a:r>
            <a:r>
              <a:rPr lang="es-VE" sz="600" b="1" dirty="0" err="1">
                <a:solidFill>
                  <a:schemeClr val="bg1"/>
                </a:solidFill>
              </a:rPr>
              <a:t>Nº</a:t>
            </a:r>
            <a:r>
              <a:rPr lang="es-VE" sz="600" b="1" dirty="0">
                <a:solidFill>
                  <a:schemeClr val="bg1"/>
                </a:solidFill>
              </a:rPr>
              <a:t> 6. Gijón. Asturias. España. C.P. 33210.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31259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+34 613 98 00 99</a:t>
            </a:r>
          </a:p>
        </p:txBody>
      </p:sp>
      <p:sp>
        <p:nvSpPr>
          <p:cNvPr id="91" name="90 CuadroTexto">
            <a:hlinkClick r:id="rId17"/>
          </p:cNvPr>
          <p:cNvSpPr txBox="1"/>
          <p:nvPr/>
        </p:nvSpPr>
        <p:spPr>
          <a:xfrm>
            <a:off x="332656" y="8159287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4339" y="8476508"/>
            <a:ext cx="833223" cy="22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83346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3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037844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6660232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CURSOS</a:t>
            </a:r>
          </a:p>
        </p:txBody>
      </p:sp>
      <p:pic>
        <p:nvPicPr>
          <p:cNvPr id="101" name="100 Imagen">
            <a:hlinkClick r:id="rId20"/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64" y="253011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444297" y="2424786"/>
            <a:ext cx="44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u="sng" dirty="0"/>
              <a:t>Analista Mayor de Presupuestos</a:t>
            </a:r>
            <a:r>
              <a:rPr lang="es-ES" sz="1000" dirty="0"/>
              <a:t> | Automatización de reportes con VBA, VB6, Delphi, Access, SQL Server, MySQL. Integración con SAP | PDVSA </a:t>
            </a:r>
          </a:p>
          <a:p>
            <a:pPr algn="just"/>
            <a:r>
              <a:rPr lang="es-ES" sz="1000" dirty="0"/>
              <a:t>Abr 2006 - Jul 2021</a:t>
            </a:r>
          </a:p>
        </p:txBody>
      </p:sp>
      <p:pic>
        <p:nvPicPr>
          <p:cNvPr id="112" name="111 Imagen" descr="ugma">
            <a:hlinkClick r:id="rId22"/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3186116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>
            <a:hlinkClick r:id="rId24"/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449812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335978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57272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80946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04523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628100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177 CuadroTexto"/>
          <p:cNvSpPr txBox="1"/>
          <p:nvPr/>
        </p:nvSpPr>
        <p:spPr>
          <a:xfrm>
            <a:off x="2420952" y="3165215"/>
            <a:ext cx="44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sz="1000" b="1" u="sng" dirty="0"/>
              <a:t>Profesor de Programación</a:t>
            </a:r>
            <a:r>
              <a:rPr lang="es-ES" sz="1000" dirty="0"/>
              <a:t> | Visual Basic 6, VBA, Bases de Datos | Univ. Gran Mariscal Mar 2008 - Feb 2015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406460" y="3772791"/>
            <a:ext cx="442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sz="1000" b="1" u="sng" dirty="0"/>
              <a:t>Ingeniero de Procesos</a:t>
            </a:r>
            <a:r>
              <a:rPr lang="es-ES" sz="1000" dirty="0"/>
              <a:t> | Diseño y simulación de líneas de flujo (</a:t>
            </a:r>
            <a:r>
              <a:rPr lang="es-ES" sz="1000" dirty="0" err="1"/>
              <a:t>Hysys</a:t>
            </a:r>
            <a:r>
              <a:rPr lang="es-ES" sz="1000" dirty="0"/>
              <a:t>, </a:t>
            </a:r>
            <a:r>
              <a:rPr lang="es-ES" sz="1000" dirty="0" err="1"/>
              <a:t>Pipephase</a:t>
            </a:r>
            <a:r>
              <a:rPr lang="es-ES" sz="1000" dirty="0"/>
              <a:t>), Elaboración de documentos técnicos y manuales de operación | ENI </a:t>
            </a:r>
            <a:r>
              <a:rPr lang="es-ES" sz="1000" dirty="0" err="1"/>
              <a:t>Ago</a:t>
            </a:r>
            <a:r>
              <a:rPr lang="es-ES" sz="1000" dirty="0"/>
              <a:t> 2004 - Abr 2006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420952" y="4478297"/>
            <a:ext cx="442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1000" b="1" u="sng" dirty="0"/>
              <a:t>Preparador de Programación</a:t>
            </a:r>
            <a:r>
              <a:rPr lang="es-ES" sz="1000" dirty="0"/>
              <a:t> | C/C++, Pascal, Delphi, AutoCAD, Access, Excel, Word | UCV Mar 1996 - Dic 2002</a:t>
            </a:r>
            <a:endParaRPr lang="es-VE" sz="1000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52727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5516571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5737085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5980872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620843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8696" y="6942402"/>
            <a:ext cx="47330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Curso práctico de Docker y Microservicios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Node: De cero a experto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a generar reportes con Laravel-Excel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Stack: Master NodeJS y Angular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desde cero +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inertia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1" name="160 CuadroTexto"/>
          <p:cNvSpPr txBox="1"/>
          <p:nvPr/>
        </p:nvSpPr>
        <p:spPr>
          <a:xfrm>
            <a:off x="100800" y="3985776"/>
            <a:ext cx="1707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Mi portafolio online</a:t>
            </a:r>
          </a:p>
        </p:txBody>
      </p:sp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3140968" y="1196409"/>
            <a:ext cx="370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u="sng" dirty="0"/>
              <a:t>Desarrollador Web Full-</a:t>
            </a:r>
            <a:r>
              <a:rPr lang="es-ES" sz="1000" b="1" u="sng" dirty="0" err="1"/>
              <a:t>Stack</a:t>
            </a:r>
            <a:r>
              <a:rPr lang="es-ES" sz="1000" b="1" u="sng" dirty="0"/>
              <a:t> </a:t>
            </a:r>
            <a:r>
              <a:rPr lang="es-ES" sz="1000" dirty="0"/>
              <a:t>| Laravel, Vue.js, MySQL, AWS | COMMUTATIO Mar 2023 - Actual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Estado Civil: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Casado. 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Fecha de Nacimiento: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12-01-1972.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Nacionalidad: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53695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644097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751239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858381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965523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07266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179807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286949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394091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501233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60837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822659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715517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92979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8924" y="4051498"/>
            <a:ext cx="288000" cy="288000"/>
          </a:xfrm>
          <a:prstGeom prst="flowChartConnector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114338" y="4518194"/>
            <a:ext cx="17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9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4" y="503562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4" y="5701257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26" y="503562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75" y="503562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1255" y="952798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984897"/>
            <a:ext cx="1045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sz="1000" dirty="0"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dirty="0"/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DEEE07E8-0D46-8741-60F9-38046BDFC7D3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26" y="5701257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91 CuadroTexto">
            <a:extLst>
              <a:ext uri="{FF2B5EF4-FFF2-40B4-BE49-F238E27FC236}">
                <a16:creationId xmlns:a16="http://schemas.microsoft.com/office/drawing/2014/main" id="{523EA22F-3C2A-8D32-4522-B502BDF64001}"/>
              </a:ext>
            </a:extLst>
          </p:cNvPr>
          <p:cNvSpPr txBox="1"/>
          <p:nvPr/>
        </p:nvSpPr>
        <p:spPr>
          <a:xfrm>
            <a:off x="1151780" y="8478608"/>
            <a:ext cx="623772" cy="2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Escritos</a:t>
            </a:r>
          </a:p>
        </p:txBody>
      </p:sp>
      <p:pic>
        <p:nvPicPr>
          <p:cNvPr id="52" name="Imagen 51">
            <a:hlinkClick r:id="rId42"/>
            <a:extLst>
              <a:ext uri="{FF2B5EF4-FFF2-40B4-BE49-F238E27FC236}">
                <a16:creationId xmlns:a16="http://schemas.microsoft.com/office/drawing/2014/main" id="{DCCEF992-E907-2C05-798D-D75F9E673243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151780" y="8694012"/>
            <a:ext cx="230066" cy="360000"/>
          </a:xfrm>
          <a:prstGeom prst="rect">
            <a:avLst/>
          </a:prstGeom>
        </p:spPr>
      </p:pic>
      <p:pic>
        <p:nvPicPr>
          <p:cNvPr id="56" name="Imagen 55">
            <a:hlinkClick r:id="rId44"/>
            <a:extLst>
              <a:ext uri="{FF2B5EF4-FFF2-40B4-BE49-F238E27FC236}">
                <a16:creationId xmlns:a16="http://schemas.microsoft.com/office/drawing/2014/main" id="{C4A4A954-AA01-0637-97E5-1769AE5E899C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556063" y="8694012"/>
            <a:ext cx="231125" cy="360000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hlinkClick r:id="rId46"/>
            <a:extLst>
              <a:ext uri="{FF2B5EF4-FFF2-40B4-BE49-F238E27FC236}">
                <a16:creationId xmlns:a16="http://schemas.microsoft.com/office/drawing/2014/main" id="{D645DE2C-7CE5-BD62-7645-A1B7A91A2586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32" y="3842120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B93FD52-4990-DA22-8CCD-3EECBD8E82B7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001245"/>
            <a:ext cx="72000" cy="72000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018B38D9-CECA-40B3-0645-B9267B8C30A5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215529"/>
            <a:ext cx="72000" cy="72000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B7DBDE7F-CA85-30A4-9D9D-ED0F355CB64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429813"/>
            <a:ext cx="72000" cy="72000"/>
          </a:xfrm>
          <a:prstGeom prst="rect">
            <a:avLst/>
          </a:prstGeom>
        </p:spPr>
      </p:pic>
      <p:pic>
        <p:nvPicPr>
          <p:cNvPr id="49" name="Imagen 48" descr="Texto&#10;&#10;Descripción generada automáticamente">
            <a:extLst>
              <a:ext uri="{FF2B5EF4-FFF2-40B4-BE49-F238E27FC236}">
                <a16:creationId xmlns:a16="http://schemas.microsoft.com/office/drawing/2014/main" id="{8432A05E-4B09-71A0-C84B-BE5D37BDED10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108387"/>
            <a:ext cx="72000" cy="72000"/>
          </a:xfrm>
          <a:prstGeom prst="rect">
            <a:avLst/>
          </a:prstGeom>
        </p:spPr>
      </p:pic>
      <p:pic>
        <p:nvPicPr>
          <p:cNvPr id="50" name="Imagen 49" descr="Texto&#10;&#10;Descripción generada automáticamente">
            <a:extLst>
              <a:ext uri="{FF2B5EF4-FFF2-40B4-BE49-F238E27FC236}">
                <a16:creationId xmlns:a16="http://schemas.microsoft.com/office/drawing/2014/main" id="{18E0F5CD-A612-3952-573F-E1C45A26DF2C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322671"/>
            <a:ext cx="72000" cy="72000"/>
          </a:xfrm>
          <a:prstGeom prst="rect">
            <a:avLst/>
          </a:prstGeom>
        </p:spPr>
      </p:pic>
      <p:pic>
        <p:nvPicPr>
          <p:cNvPr id="7" name="Imagen 38">
            <a:hlinkClick r:id="rId49"/>
            <a:extLst>
              <a:ext uri="{FF2B5EF4-FFF2-40B4-BE49-F238E27FC236}">
                <a16:creationId xmlns:a16="http://schemas.microsoft.com/office/drawing/2014/main" id="{0A621AC2-7601-9B7A-C167-C1789968FA2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708960" y="1874108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27" name="101 CuadroTexto">
            <a:extLst>
              <a:ext uri="{FF2B5EF4-FFF2-40B4-BE49-F238E27FC236}">
                <a16:creationId xmlns:a16="http://schemas.microsoft.com/office/drawing/2014/main" id="{AB2968F6-6905-0ADB-DD6C-37EAA29DED14}"/>
              </a:ext>
            </a:extLst>
          </p:cNvPr>
          <p:cNvSpPr txBox="1"/>
          <p:nvPr/>
        </p:nvSpPr>
        <p:spPr>
          <a:xfrm>
            <a:off x="3140968" y="1781235"/>
            <a:ext cx="3707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u="sng" dirty="0"/>
              <a:t>Desarrollador Web Full-</a:t>
            </a:r>
            <a:r>
              <a:rPr lang="es-ES" sz="1000" b="1" u="sng" dirty="0" err="1"/>
              <a:t>Stack</a:t>
            </a:r>
            <a:r>
              <a:rPr lang="es-ES" sz="1000" dirty="0"/>
              <a:t> | Laravel, Node.js, React.js, Vue.js, MySQL, MongoDB, AWS, Automatización con </a:t>
            </a:r>
            <a:r>
              <a:rPr lang="es-ES" sz="1000" dirty="0" err="1"/>
              <a:t>Zapier</a:t>
            </a:r>
            <a:r>
              <a:rPr lang="es-ES" sz="1000" dirty="0"/>
              <a:t> y VBA | SEFAR UNIVERSAL </a:t>
            </a:r>
            <a:r>
              <a:rPr lang="es-ES" sz="1000" dirty="0" err="1"/>
              <a:t>Ago</a:t>
            </a:r>
            <a:r>
              <a:rPr lang="es-ES" sz="1000" dirty="0"/>
              <a:t> 2019 - Mar 2023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DC1E58-4BC2-0020-B62D-19A7ADF64E89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708960" y="121810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25C6F79-5E64-79C6-583E-CEFEEBBCC1CE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96924" y="6366895"/>
            <a:ext cx="360000" cy="360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7BCF7EA-4387-F063-A012-6FA89AEF7B1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92075" y="5701257"/>
            <a:ext cx="360000" cy="3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4CE9AA-7DA2-5070-0D2E-85085B10615D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387226" y="636689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678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Bazo</dc:creator>
  <cp:lastModifiedBy>Pedro Bazo</cp:lastModifiedBy>
  <cp:revision>177</cp:revision>
  <cp:lastPrinted>2019-07-10T13:23:33Z</cp:lastPrinted>
  <dcterms:modified xsi:type="dcterms:W3CDTF">2024-04-19T16:33:35Z</dcterms:modified>
</cp:coreProperties>
</file>