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4" d="100"/>
          <a:sy n="304" d="100"/>
        </p:scale>
        <p:origin x="173" y="-13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24/2/2023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jpeg"/><Relationship Id="rId21" Type="http://schemas.openxmlformats.org/officeDocument/2006/relationships/image" Target="../media/image26.png"/><Relationship Id="rId34" Type="http://schemas.openxmlformats.org/officeDocument/2006/relationships/image" Target="../media/image35.jpe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hyperlink" Target="https://www.wattpad.com/story/311839391-el-tiempo-de-c%C3%A9sar-augusto-p%C3%A9rez-soler" TargetMode="External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hyperlink" Target="http://www.ucv.ve/" TargetMode="External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8.jpeg"/><Relationship Id="rId32" Type="http://schemas.openxmlformats.org/officeDocument/2006/relationships/image" Target="../media/image33.jpeg"/><Relationship Id="rId37" Type="http://schemas.openxmlformats.org/officeDocument/2006/relationships/image" Target="../media/image36.png"/><Relationship Id="rId40" Type="http://schemas.openxmlformats.org/officeDocument/2006/relationships/image" Target="../media/image39.jpe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6.png"/><Relationship Id="rId66" Type="http://schemas.openxmlformats.org/officeDocument/2006/relationships/image" Target="../media/image62.png"/><Relationship Id="rId5" Type="http://schemas.openxmlformats.org/officeDocument/2006/relationships/image" Target="../media/image16.gif"/><Relationship Id="rId61" Type="http://schemas.openxmlformats.org/officeDocument/2006/relationships/hyperlink" Target="https://www.wattpad.com/story/311847783-la-furia-de-san-juli%C3%A1n" TargetMode="External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hyperlink" Target="https://www.losarcos.edu.ve/" TargetMode="External"/><Relationship Id="rId30" Type="http://schemas.openxmlformats.org/officeDocument/2006/relationships/image" Target="../media/image31.jpeg"/><Relationship Id="rId35" Type="http://schemas.openxmlformats.org/officeDocument/2006/relationships/hyperlink" Target="https://www.eni.com/" TargetMode="External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hyperlink" Target="https://github.com/petrix12" TargetMode="External"/><Relationship Id="rId64" Type="http://schemas.openxmlformats.org/officeDocument/2006/relationships/image" Target="../media/image60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0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s://ugmavirtual.org/" TargetMode="External"/><Relationship Id="rId33" Type="http://schemas.openxmlformats.org/officeDocument/2006/relationships/image" Target="../media/image34.jpe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7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hyperlink" Target="http://www.pdvsa.com/" TargetMode="External"/><Relationship Id="rId28" Type="http://schemas.openxmlformats.org/officeDocument/2006/relationships/image" Target="../media/image30.jpeg"/><Relationship Id="rId36" Type="http://schemas.openxmlformats.org/officeDocument/2006/relationships/hyperlink" Target="https://sefaruniversal.com/" TargetMode="External"/><Relationship Id="rId49" Type="http://schemas.openxmlformats.org/officeDocument/2006/relationships/image" Target="../media/image48.png"/><Relationship Id="rId57" Type="http://schemas.openxmlformats.org/officeDocument/2006/relationships/image" Target="../media/image55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32.jpe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8.png"/><Relationship Id="rId65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11347" y="92739"/>
            <a:ext cx="1896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2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 de</a:t>
            </a:r>
          </a:p>
          <a:p>
            <a:pPr algn="ctr"/>
            <a:r>
              <a:rPr lang="es-ES" sz="12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Aplicaciones Web</a:t>
            </a:r>
            <a:endParaRPr lang="es-ES" sz="12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34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45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4670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AWS. Gran sentido de responsabilidad,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tecnología que se requiera trabajar.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Calle Campo Amor. </a:t>
            </a:r>
            <a:r>
              <a:rPr lang="es-VE" sz="600" b="1" dirty="0" err="1">
                <a:solidFill>
                  <a:schemeClr val="bg1"/>
                </a:solidFill>
              </a:rPr>
              <a:t>Nº</a:t>
            </a:r>
            <a:r>
              <a:rPr lang="es-VE" sz="600" b="1" dirty="0">
                <a:solidFill>
                  <a:schemeClr val="bg1"/>
                </a:solidFill>
              </a:rPr>
              <a:t> 25. Oviedo. Asturias. España. C.P. 33001.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+34 613 98 00 99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3"/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18" y="2001743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996952" y="1789328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23"/>
              </a:rPr>
              <a:t>PETRÓLEOS DE VENEZUELA S.A</a:t>
            </a:r>
            <a:r>
              <a:rPr lang="es-ES" sz="900" b="1" dirty="0">
                <a:solidFill>
                  <a:schemeClr val="tx2"/>
                </a:solidFill>
              </a:rPr>
              <a:t>. Analista Mayor de Presupuesto. Caracas – San Tomé. Abr 2006 – Jul 2021.</a:t>
            </a:r>
            <a:r>
              <a:rPr lang="es-ES" sz="900" dirty="0"/>
              <a:t> Análisis y automatización de reportes empleando principalmente las siguientes tecnologías: VBA, VB6, Delphi, Access, SQL Server, MySQL. Cargar en SAP las cifras de los resultados obtenidos.</a:t>
            </a:r>
          </a:p>
        </p:txBody>
      </p:sp>
      <p:pic>
        <p:nvPicPr>
          <p:cNvPr id="112" name="111 Imagen" descr="ugma">
            <a:hlinkClick r:id="rId25"/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266046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>
            <a:hlinkClick r:id="rId27"/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04715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9"/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2586547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5"/>
              </a:rPr>
              <a:t>UNIVERSIDAD GRAN MARISCAL DE AYACUCHO</a:t>
            </a:r>
            <a:r>
              <a:rPr lang="es-ES" sz="900" b="1" dirty="0">
                <a:solidFill>
                  <a:schemeClr val="tx2"/>
                </a:solidFill>
              </a:rPr>
              <a:t>. Profesor de Programación. El Tigre. Mar 2008 – Feb 2015. </a:t>
            </a:r>
            <a:r>
              <a:rPr lang="es-ES" sz="900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20952" y="3106767"/>
            <a:ext cx="44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35"/>
              </a:rPr>
              <a:t>ENTE NAZIONALE IDROCARBURI</a:t>
            </a:r>
            <a:r>
              <a:rPr lang="es-ES" sz="900" b="1" dirty="0">
                <a:solidFill>
                  <a:schemeClr val="tx2"/>
                </a:solidFill>
              </a:rPr>
              <a:t>. Ingeniero de Procesos. Campo </a:t>
            </a:r>
            <a:r>
              <a:rPr lang="es-ES" sz="900" b="1" dirty="0" err="1">
                <a:solidFill>
                  <a:schemeClr val="tx2"/>
                </a:solidFill>
              </a:rPr>
              <a:t>Dacion</a:t>
            </a:r>
            <a:r>
              <a:rPr lang="es-ES" sz="900" b="1" dirty="0">
                <a:solidFill>
                  <a:schemeClr val="tx2"/>
                </a:solidFill>
              </a:rPr>
              <a:t>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 – Abr 2006.</a:t>
            </a:r>
            <a:r>
              <a:rPr lang="es-ES" sz="900" dirty="0"/>
              <a:t> Diseño y simulación de líneas de flujo (</a:t>
            </a:r>
            <a:r>
              <a:rPr lang="es-ES" sz="900" dirty="0" err="1"/>
              <a:t>Hysys</a:t>
            </a:r>
            <a:r>
              <a:rPr lang="es-ES" sz="900" dirty="0"/>
              <a:t> - </a:t>
            </a:r>
            <a:r>
              <a:rPr lang="es-ES" sz="900" dirty="0" err="1"/>
              <a:t>Pipephase</a:t>
            </a:r>
            <a:r>
              <a:rPr lang="es-ES" sz="900" dirty="0"/>
              <a:t>). Elaboración de Memorias Descriptivas para construcción de líneas y Evaluaciones Económicas para los Proyectos de líneas de flujo.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420952" y="4042486"/>
            <a:ext cx="44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7"/>
              </a:rPr>
              <a:t>U.E. COLEGIO LOS ARCOS</a:t>
            </a:r>
            <a:r>
              <a:rPr lang="es-ES" sz="900" b="1" dirty="0">
                <a:solidFill>
                  <a:schemeClr val="tx2"/>
                </a:solidFill>
              </a:rPr>
              <a:t>. Profesor de Matemáticas. Baruta. Ene 2004 –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2004.</a:t>
            </a:r>
            <a:r>
              <a:rPr lang="es-ES" sz="900" dirty="0"/>
              <a:t> Impartir clases de matemáticas a estudiantes de bachillerato.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24209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9"/>
              </a:rPr>
              <a:t>UNIVERSIDAD CENTRAL DE VENEZUELA</a:t>
            </a:r>
            <a:r>
              <a:rPr lang="es-ES" sz="900" b="1" dirty="0">
                <a:solidFill>
                  <a:schemeClr val="tx2"/>
                </a:solidFill>
              </a:rPr>
              <a:t>. Preparador de Programación. Caracas. Mar 1996 – Dic 2002.</a:t>
            </a:r>
            <a:r>
              <a:rPr lang="es-ES" sz="900" dirty="0"/>
              <a:t> Asistir a los estudiantes en los laboratorios de PC, en Programación (C/C++, Pascal y Delphi), AutoCAD, Access, Excel y Word.</a:t>
            </a:r>
            <a:endParaRPr lang="es-VE" sz="9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4142257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pic>
        <p:nvPicPr>
          <p:cNvPr id="39" name="Imagen 38">
            <a:hlinkClick r:id="rId36"/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18" y="12045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996952" y="992109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36"/>
              </a:rPr>
              <a:t>SEFAR UNIVERSAL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2019 – Actual.</a:t>
            </a:r>
            <a:r>
              <a:rPr lang="es-ES" sz="9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900" dirty="0" err="1"/>
              <a:t>Zapier</a:t>
            </a:r>
            <a:r>
              <a:rPr lang="es-ES" sz="900" dirty="0"/>
              <a:t>, JavaScript y VBA.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61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3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35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38843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854</Words>
  <Application>Microsoft Office PowerPoint</Application>
  <PresentationFormat>Presentación en pantalla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Office CCS</cp:lastModifiedBy>
  <cp:revision>149</cp:revision>
  <cp:lastPrinted>2019-07-10T13:23:33Z</cp:lastPrinted>
  <dcterms:modified xsi:type="dcterms:W3CDTF">2023-02-24T11:58:10Z</dcterms:modified>
</cp:coreProperties>
</file>