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29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6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14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60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69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646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1029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6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09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2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920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5B0A-5CBA-4D35-8457-A4E7C49AB92B}" type="datetimeFigureOut">
              <a:rPr lang="es-VE" smtClean="0"/>
              <a:t>28/7/2021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DD4F-A3B3-4392-BAB0-A3CFB8EC0E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12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65" y="0"/>
            <a:ext cx="4400550" cy="4408889"/>
            <a:chOff x="3895725" y="1228725"/>
            <a:chExt cx="4400550" cy="4408889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725" y="1228725"/>
              <a:ext cx="4400550" cy="4400550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979" y="1445477"/>
              <a:ext cx="1359176" cy="1359176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4" name="Rectángulo 3"/>
            <p:cNvSpPr/>
            <p:nvPr/>
          </p:nvSpPr>
          <p:spPr>
            <a:xfrm>
              <a:off x="3900461" y="4868173"/>
              <a:ext cx="439254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rial Black" panose="020B0A04020102020204" pitchFamily="34" charset="0"/>
                </a:rPr>
                <a:t>Soluciones++</a:t>
              </a:r>
              <a:endParaRPr lang="es-E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33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Jesús Bazó Canelón</dc:creator>
  <cp:lastModifiedBy>Pedro Jesús Bazó Canelón</cp:lastModifiedBy>
  <cp:revision>2</cp:revision>
  <dcterms:created xsi:type="dcterms:W3CDTF">2021-07-28T20:34:35Z</dcterms:created>
  <dcterms:modified xsi:type="dcterms:W3CDTF">2021-07-28T20:39:23Z</dcterms:modified>
</cp:coreProperties>
</file>