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5EAF-A9AF-417B-8DA9-8B53C83D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6B9615-63D3-4D7B-9680-3856159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192F9-B419-454D-AC44-227E2EA9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73717-EAF6-4888-92E4-C674E192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1EF07-6537-45AB-8A0E-48E18A63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88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0629E-181E-4EF0-8F09-C923A523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6B313-6261-4076-B406-8033DF10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4DA29-C69A-46AC-9E1E-0E1E9218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ED21A-5F6C-466F-8278-67F3889B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1CB99-3B74-4299-8CE3-8317682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49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06C95-F56D-4EF7-B8F6-14A31B49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71B32-2A17-4377-866F-6DF12D4D3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18D9B-BBF4-4CA6-9BB1-AAC1A0E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5ED08-BE84-4E43-85CC-2D556B0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54919-AE33-4D47-8BCC-3B3DEB5B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756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986E-9801-4EE3-97A4-524705E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34533-74DE-4EB7-9156-3EEEFF20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92D6-79DA-4629-8F4D-E2579FE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63A46-4F3C-4C28-B9DB-B3F0262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19B5A-E29B-4DBA-B1DB-65EA2A13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  <p:pic>
        <p:nvPicPr>
          <p:cNvPr id="3076" name="Picture 4" descr="Fondos de pantalla azul degradado - FondosMil">
            <a:extLst>
              <a:ext uri="{FF2B5EF4-FFF2-40B4-BE49-F238E27FC236}">
                <a16:creationId xmlns:a16="http://schemas.microsoft.com/office/drawing/2014/main" id="{7E0F418A-B40F-4714-AB1B-69C0D08521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C35F0-4268-4529-8F18-4679EA87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B399B-E5A1-4238-A7B4-0100CE40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A36CD-FE5C-4982-BA17-7DA59E17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3CB95-82CF-49D1-A3C0-80CFEACB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BC38C-0B73-43AB-A49A-1E48E19C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42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CD40C-B8DA-4B95-B7CF-82A45DD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C4944-27DF-49DD-AFA6-2311AF9E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08AFF2-8E15-42EE-9420-1EABE660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8C449-D16F-40C9-88B4-0052165A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20551-2B02-4982-A299-D5C8B4CB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1C4F49-9684-41ED-8235-76B86A8C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72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FBC9-AE88-4CF0-93F2-AE7F7D55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06ED8-1645-4455-B7CF-D4E2239F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811313-076D-4AB4-8ADC-74B1ACA9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5747CB-127D-45CE-959C-484767802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C263E9-DBDB-4B7E-8777-B9AB6F08A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779C7D-CCD0-4BED-8C37-7FCC4B1E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94AC96-2DA4-41CE-8BD1-BCF813ED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77DF65-9E83-4861-81C0-DC558FD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88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8A3E7-1296-4E6B-8756-512EA446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5DEDE-B3D9-4E68-93D5-2315C585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9E33F-F1CA-4A9A-ABB3-D2A61297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18D19B-BDF4-4A3F-9FC7-3E96B7A5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529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39FFB8-61CC-4DBD-AEC9-2B59653B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89523-72BE-4E03-AFE0-F9C2D69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C502FE-4D96-408D-83E3-E7071AE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04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8D92-3F7D-4749-A260-6DFB5DA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AA4FD-2134-442B-9EA7-B9BD6A02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33F4A-68DF-40E7-8DD2-73D1734E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F973D6-A6FB-47FE-B367-7B1EAC87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D3621B-D5D7-4795-819A-1697F7E6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5EB9E6-BDD5-4432-8229-2381647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10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D143-EC13-4B30-A835-4CB90DD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00C3-F735-4762-8944-002AB514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0149AE-2D34-4463-A7CD-FB190CFE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88053-BA90-4A63-9AE6-F477336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8C3180-5857-40A0-B270-166EE94C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2621B3-C4A5-4A34-A9AD-7E4B365E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76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EB7220-BAA1-448B-838F-934FDB9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A5F086-E2FE-4353-B207-7F3F7816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7B6933-210B-4743-9874-9AA20D5AC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E934-FBC3-4051-88AC-7ED24D984036}" type="datetimeFigureOut">
              <a:rPr lang="es-VE" smtClean="0"/>
              <a:t>25/2/2022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A834D-F3DA-4AB2-8E64-87BF7387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DA45C-3047-49FD-8FBE-5226D7A4E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7919-21A6-4B7D-89F4-297091E3C4A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70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E32AE7F-2DCC-4750-9B3C-316DE48DA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45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CDDED0F-3147-4952-941D-6DD6618EAE01}"/>
              </a:ext>
            </a:extLst>
          </p:cNvPr>
          <p:cNvSpPr/>
          <p:nvPr/>
        </p:nvSpPr>
        <p:spPr>
          <a:xfrm>
            <a:off x="691134" y="909000"/>
            <a:ext cx="2520000" cy="25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6206A6-48FF-48C0-A669-EC738996FD6E}"/>
              </a:ext>
            </a:extLst>
          </p:cNvPr>
          <p:cNvSpPr/>
          <p:nvPr/>
        </p:nvSpPr>
        <p:spPr>
          <a:xfrm>
            <a:off x="3447896" y="909000"/>
            <a:ext cx="2520000" cy="25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24CC02F-6EBA-41EF-97CD-68EC3F33421E}"/>
              </a:ext>
            </a:extLst>
          </p:cNvPr>
          <p:cNvSpPr/>
          <p:nvPr/>
        </p:nvSpPr>
        <p:spPr>
          <a:xfrm>
            <a:off x="6204658" y="909000"/>
            <a:ext cx="2520000" cy="25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A4002A6-8FD6-4AB7-8BEC-8007866C694A}"/>
              </a:ext>
            </a:extLst>
          </p:cNvPr>
          <p:cNvSpPr/>
          <p:nvPr/>
        </p:nvSpPr>
        <p:spPr>
          <a:xfrm>
            <a:off x="8961419" y="909000"/>
            <a:ext cx="2520000" cy="25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DCA3DD-D4D5-46D7-99B9-D4D56C2E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107" y="1303845"/>
            <a:ext cx="1550623" cy="17303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ADFF15-89FD-4CA5-871B-62BF58DB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60" y="1086865"/>
            <a:ext cx="969348" cy="21642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3A37CD-0826-408B-98BE-96B195C0D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41027" y="1202130"/>
            <a:ext cx="1933737" cy="193373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C2B08D8-C80A-404E-AF8A-6196FA650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473" y="1516567"/>
            <a:ext cx="1756369" cy="151758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05DD76-19FC-4BF7-9699-09D0A852C7BE}"/>
              </a:ext>
            </a:extLst>
          </p:cNvPr>
          <p:cNvSpPr txBox="1"/>
          <p:nvPr/>
        </p:nvSpPr>
        <p:spPr>
          <a:xfrm>
            <a:off x="576670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</a:t>
            </a:r>
            <a:endParaRPr lang="es-VE" sz="16000" b="1" dirty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00C4B5-6C3C-4BDB-AB8D-C15F5950EA9F}"/>
              </a:ext>
            </a:extLst>
          </p:cNvPr>
          <p:cNvSpPr txBox="1"/>
          <p:nvPr/>
        </p:nvSpPr>
        <p:spPr>
          <a:xfrm>
            <a:off x="3333431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</a:t>
            </a:r>
            <a:endParaRPr lang="es-VE" sz="160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8115CC-DA32-4692-9D83-C0A66AA28B71}"/>
              </a:ext>
            </a:extLst>
          </p:cNvPr>
          <p:cNvSpPr txBox="1"/>
          <p:nvPr/>
        </p:nvSpPr>
        <p:spPr>
          <a:xfrm>
            <a:off x="6090192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V</a:t>
            </a:r>
            <a:endParaRPr lang="es-VE" sz="16000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E43C2A-C015-4765-98F1-7944DEFE2540}"/>
              </a:ext>
            </a:extLst>
          </p:cNvPr>
          <p:cNvSpPr txBox="1"/>
          <p:nvPr/>
        </p:nvSpPr>
        <p:spPr>
          <a:xfrm>
            <a:off x="8846954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</a:t>
            </a:r>
            <a:endParaRPr lang="es-VE" sz="160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CDDED0F-3147-4952-941D-6DD6618EAE01}"/>
              </a:ext>
            </a:extLst>
          </p:cNvPr>
          <p:cNvSpPr/>
          <p:nvPr/>
        </p:nvSpPr>
        <p:spPr>
          <a:xfrm>
            <a:off x="691134" y="909000"/>
            <a:ext cx="2520000" cy="25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6206A6-48FF-48C0-A669-EC738996FD6E}"/>
              </a:ext>
            </a:extLst>
          </p:cNvPr>
          <p:cNvSpPr/>
          <p:nvPr/>
        </p:nvSpPr>
        <p:spPr>
          <a:xfrm>
            <a:off x="3447896" y="909000"/>
            <a:ext cx="2520000" cy="25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24CC02F-6EBA-41EF-97CD-68EC3F33421E}"/>
              </a:ext>
            </a:extLst>
          </p:cNvPr>
          <p:cNvSpPr/>
          <p:nvPr/>
        </p:nvSpPr>
        <p:spPr>
          <a:xfrm>
            <a:off x="6204658" y="909000"/>
            <a:ext cx="2520000" cy="252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A4002A6-8FD6-4AB7-8BEC-8007866C694A}"/>
              </a:ext>
            </a:extLst>
          </p:cNvPr>
          <p:cNvSpPr/>
          <p:nvPr/>
        </p:nvSpPr>
        <p:spPr>
          <a:xfrm>
            <a:off x="8961419" y="909000"/>
            <a:ext cx="2520000" cy="25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DCA3DD-D4D5-46D7-99B9-D4D56C2E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107" y="1303845"/>
            <a:ext cx="1550623" cy="17303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ADFF15-89FD-4CA5-871B-62BF58DB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60" y="1086865"/>
            <a:ext cx="969348" cy="21642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3A37CD-0826-408B-98BE-96B195C0D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41027" y="1202130"/>
            <a:ext cx="1933737" cy="19337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05DD76-19FC-4BF7-9699-09D0A852C7BE}"/>
              </a:ext>
            </a:extLst>
          </p:cNvPr>
          <p:cNvSpPr txBox="1"/>
          <p:nvPr/>
        </p:nvSpPr>
        <p:spPr>
          <a:xfrm>
            <a:off x="576670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</a:t>
            </a:r>
            <a:endParaRPr lang="es-VE" sz="16000" b="1" dirty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00C4B5-6C3C-4BDB-AB8D-C15F5950EA9F}"/>
              </a:ext>
            </a:extLst>
          </p:cNvPr>
          <p:cNvSpPr txBox="1"/>
          <p:nvPr/>
        </p:nvSpPr>
        <p:spPr>
          <a:xfrm>
            <a:off x="3333431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</a:t>
            </a:r>
            <a:endParaRPr lang="es-VE" sz="160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8115CC-DA32-4692-9D83-C0A66AA28B71}"/>
              </a:ext>
            </a:extLst>
          </p:cNvPr>
          <p:cNvSpPr txBox="1"/>
          <p:nvPr/>
        </p:nvSpPr>
        <p:spPr>
          <a:xfrm>
            <a:off x="6090192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R</a:t>
            </a:r>
            <a:endParaRPr lang="es-VE" sz="16000" b="1" dirty="0">
              <a:solidFill>
                <a:schemeClr val="accent5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E43C2A-C015-4765-98F1-7944DEFE2540}"/>
              </a:ext>
            </a:extLst>
          </p:cNvPr>
          <p:cNvSpPr txBox="1"/>
          <p:nvPr/>
        </p:nvSpPr>
        <p:spPr>
          <a:xfrm>
            <a:off x="8846954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</a:t>
            </a:r>
            <a:endParaRPr lang="es-VE" sz="160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D9FDC79-8E2C-42B2-9C7D-26FBFB68B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58" y="1252986"/>
            <a:ext cx="2107794" cy="18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CDDED0F-3147-4952-941D-6DD6618EAE01}"/>
              </a:ext>
            </a:extLst>
          </p:cNvPr>
          <p:cNvSpPr/>
          <p:nvPr/>
        </p:nvSpPr>
        <p:spPr>
          <a:xfrm>
            <a:off x="691134" y="909000"/>
            <a:ext cx="2520000" cy="25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6206A6-48FF-48C0-A669-EC738996FD6E}"/>
              </a:ext>
            </a:extLst>
          </p:cNvPr>
          <p:cNvSpPr/>
          <p:nvPr/>
        </p:nvSpPr>
        <p:spPr>
          <a:xfrm>
            <a:off x="3447896" y="909000"/>
            <a:ext cx="2520000" cy="25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24CC02F-6EBA-41EF-97CD-68EC3F33421E}"/>
              </a:ext>
            </a:extLst>
          </p:cNvPr>
          <p:cNvSpPr/>
          <p:nvPr/>
        </p:nvSpPr>
        <p:spPr>
          <a:xfrm>
            <a:off x="6204658" y="909000"/>
            <a:ext cx="2520000" cy="25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A4002A6-8FD6-4AB7-8BEC-8007866C694A}"/>
              </a:ext>
            </a:extLst>
          </p:cNvPr>
          <p:cNvSpPr/>
          <p:nvPr/>
        </p:nvSpPr>
        <p:spPr>
          <a:xfrm>
            <a:off x="8961419" y="909000"/>
            <a:ext cx="2520000" cy="25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DCA3DD-D4D5-46D7-99B9-D4D56C2E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107" y="1303845"/>
            <a:ext cx="1550623" cy="17303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ADFF15-89FD-4CA5-871B-62BF58DB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60" y="1086865"/>
            <a:ext cx="969348" cy="21642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3A37CD-0826-408B-98BE-96B195C0D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41027" y="1202130"/>
            <a:ext cx="1933737" cy="19337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05DD76-19FC-4BF7-9699-09D0A852C7BE}"/>
              </a:ext>
            </a:extLst>
          </p:cNvPr>
          <p:cNvSpPr txBox="1"/>
          <p:nvPr/>
        </p:nvSpPr>
        <p:spPr>
          <a:xfrm>
            <a:off x="576670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</a:t>
            </a:r>
            <a:endParaRPr lang="es-VE" sz="16000" b="1" dirty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00C4B5-6C3C-4BDB-AB8D-C15F5950EA9F}"/>
              </a:ext>
            </a:extLst>
          </p:cNvPr>
          <p:cNvSpPr txBox="1"/>
          <p:nvPr/>
        </p:nvSpPr>
        <p:spPr>
          <a:xfrm>
            <a:off x="3333431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</a:t>
            </a:r>
            <a:endParaRPr lang="es-VE" sz="16000" b="1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8115CC-DA32-4692-9D83-C0A66AA28B71}"/>
              </a:ext>
            </a:extLst>
          </p:cNvPr>
          <p:cNvSpPr txBox="1"/>
          <p:nvPr/>
        </p:nvSpPr>
        <p:spPr>
          <a:xfrm>
            <a:off x="6090192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A</a:t>
            </a:r>
            <a:endParaRPr lang="es-VE" sz="160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E43C2A-C015-4765-98F1-7944DEFE2540}"/>
              </a:ext>
            </a:extLst>
          </p:cNvPr>
          <p:cNvSpPr txBox="1"/>
          <p:nvPr/>
        </p:nvSpPr>
        <p:spPr>
          <a:xfrm>
            <a:off x="8846954" y="3562803"/>
            <a:ext cx="274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</a:t>
            </a:r>
            <a:endParaRPr lang="es-VE" sz="16000" b="1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788192-415B-44C4-8647-BEF392D9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420" y="1312988"/>
            <a:ext cx="1720470" cy="18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F06990F-2263-4326-A444-21615967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8" y="410449"/>
            <a:ext cx="3922231" cy="2451395"/>
          </a:xfrm>
          <a:prstGeom prst="rect">
            <a:avLst/>
          </a:prstGeom>
        </p:spPr>
      </p:pic>
      <p:pic>
        <p:nvPicPr>
          <p:cNvPr id="7" name="Imagen 6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B1F83473-B7F3-4DBF-82B0-CA75FC1F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4" y="410449"/>
            <a:ext cx="4358036" cy="2451395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F17D85D-897E-4252-82E3-54123D7C6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8" t="7668" r="15517" b="6615"/>
          <a:stretch/>
        </p:blipFill>
        <p:spPr>
          <a:xfrm>
            <a:off x="648129" y="3082743"/>
            <a:ext cx="3264159" cy="1826828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5740708-8DB2-4403-B90C-CE584EDE92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1" b="16656"/>
          <a:stretch/>
        </p:blipFill>
        <p:spPr>
          <a:xfrm>
            <a:off x="5275868" y="3030177"/>
            <a:ext cx="3815791" cy="18268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F2D160E-92E4-46A1-ABB3-A954947C226B}"/>
              </a:ext>
            </a:extLst>
          </p:cNvPr>
          <p:cNvSpPr txBox="1"/>
          <p:nvPr/>
        </p:nvSpPr>
        <p:spPr>
          <a:xfrm>
            <a:off x="2127315" y="5842337"/>
            <a:ext cx="3968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latin typeface="Baskerville Old Face" panose="02020602080505020303" pitchFamily="18" charset="0"/>
              </a:rPr>
              <a:t>M E V N</a:t>
            </a:r>
            <a:endParaRPr lang="es-VE" sz="6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EB818C-44A6-455E-8ADE-C261A619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4" y="398835"/>
            <a:ext cx="967761" cy="2159540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2D69DAD0-8BA4-42D9-AD6C-925EF5DC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63" y="210360"/>
            <a:ext cx="2348015" cy="23480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649E0B-804F-45DA-9849-E463A36A7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264" y="382218"/>
            <a:ext cx="2219325" cy="2476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2FCA8D-96F7-4939-B71B-7C2C88D8B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71" y="815503"/>
            <a:ext cx="2018600" cy="17428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7863A83-45FE-4512-97A6-4B291509B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177" y="2858718"/>
            <a:ext cx="2943479" cy="255837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1D42094-E880-473F-AA44-0591DCB3F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021" y="4404162"/>
            <a:ext cx="1949809" cy="20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7</cp:revision>
  <dcterms:created xsi:type="dcterms:W3CDTF">2022-02-25T21:59:30Z</dcterms:created>
  <dcterms:modified xsi:type="dcterms:W3CDTF">2022-02-25T23:21:04Z</dcterms:modified>
</cp:coreProperties>
</file>