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22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17/11/2023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17/11/2023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hyperlink" Target="https://commutatio.es/" TargetMode="External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4.png"/><Relationship Id="rId63" Type="http://schemas.openxmlformats.org/officeDocument/2006/relationships/image" Target="../media/image60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image" Target="../media/image31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4.jpeg"/><Relationship Id="rId37" Type="http://schemas.openxmlformats.org/officeDocument/2006/relationships/image" Target="../media/image37.jpe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hyperlink" Target="https://github.com/petrix12" TargetMode="External"/><Relationship Id="rId58" Type="http://schemas.openxmlformats.org/officeDocument/2006/relationships/hyperlink" Target="https://www.wattpad.com/story/311847783-la-furia-de-san-juli%C3%A1n" TargetMode="External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image" Target="../media/image5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://www.ucv.ve/" TargetMode="External"/><Relationship Id="rId30" Type="http://schemas.openxmlformats.org/officeDocument/2006/relationships/image" Target="../media/image32.jpe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5.png"/><Relationship Id="rId64" Type="http://schemas.openxmlformats.org/officeDocument/2006/relationships/hyperlink" Target="https://sefaruniversal.com/" TargetMode="External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1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hyperlink" Target="https://www.eni.com/" TargetMode="External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1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6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3.jpe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hyperlink" Target="https://www.wattpad.com/story/311839391-el-tiempo-de-c%C3%A9sar-augusto-p%C3%A9rez-soler" TargetMode="External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11347" y="92739"/>
            <a:ext cx="18966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2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 de</a:t>
            </a:r>
          </a:p>
          <a:p>
            <a:pPr algn="ctr"/>
            <a:r>
              <a:rPr lang="es-ES" sz="12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Aplicaciones Web</a:t>
            </a:r>
            <a:endParaRPr lang="es-ES" sz="12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AWS. Gran sentido de responsabilidad,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tecnología que se requiera trabajar.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Calle Campo Amor. </a:t>
            </a:r>
            <a:r>
              <a:rPr lang="es-VE" sz="600" b="1" dirty="0" err="1">
                <a:solidFill>
                  <a:schemeClr val="bg1"/>
                </a:solidFill>
              </a:rPr>
              <a:t>Nº</a:t>
            </a:r>
            <a:r>
              <a:rPr lang="es-VE" sz="600" b="1" dirty="0">
                <a:solidFill>
                  <a:schemeClr val="bg1"/>
                </a:solidFill>
              </a:rPr>
              <a:t> 25. Oviedo. Asturias. España. C.P. 33001.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+34 613 98 00 99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64" y="2616100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444297" y="2473785"/>
            <a:ext cx="44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313035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3056442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576662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3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Campo </a:t>
            </a:r>
            <a:r>
              <a:rPr lang="es-ES" sz="900" b="1" dirty="0" err="1">
                <a:solidFill>
                  <a:schemeClr val="tx2"/>
                </a:solidFill>
              </a:rPr>
              <a:t>Dacion</a:t>
            </a:r>
            <a:r>
              <a:rPr lang="es-ES" sz="900" b="1" dirty="0">
                <a:solidFill>
                  <a:schemeClr val="tx2"/>
                </a:solidFill>
              </a:rPr>
              <a:t>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1111841"/>
            <a:ext cx="38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4"/>
              </a:rPr>
              <a:t>COMMUTATIO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Gijón. Mar 2023 – Actual.</a:t>
            </a:r>
            <a:r>
              <a:rPr lang="es-ES" sz="900" dirty="0"/>
              <a:t> Desarrollo y mantenimiento de aplicaciones web, principalmente con el uso de las siguientes tecnologías: Laravel, Vue.js, MySQL, </a:t>
            </a:r>
            <a:r>
              <a:rPr lang="es-ES" sz="900" dirty="0" err="1"/>
              <a:t>Oodrive</a:t>
            </a:r>
            <a:r>
              <a:rPr lang="es-ES" sz="900" dirty="0"/>
              <a:t> </a:t>
            </a:r>
            <a:r>
              <a:rPr lang="es-ES" sz="900" dirty="0" err="1"/>
              <a:t>Sign</a:t>
            </a:r>
            <a:r>
              <a:rPr lang="es-ES" sz="900" dirty="0"/>
              <a:t> y AWS.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58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0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3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858327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  <p:pic>
        <p:nvPicPr>
          <p:cNvPr id="7" name="Imagen 38">
            <a:hlinkClick r:id="rId64"/>
            <a:extLst>
              <a:ext uri="{FF2B5EF4-FFF2-40B4-BE49-F238E27FC236}">
                <a16:creationId xmlns:a16="http://schemas.microsoft.com/office/drawing/2014/main" id="{0A621AC2-7601-9B7A-C167-C1789968FA2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919415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27" name="101 CuadroTexto">
            <a:extLst>
              <a:ext uri="{FF2B5EF4-FFF2-40B4-BE49-F238E27FC236}">
                <a16:creationId xmlns:a16="http://schemas.microsoft.com/office/drawing/2014/main" id="{AB2968F6-6905-0ADB-DD6C-37EAA29DED14}"/>
              </a:ext>
            </a:extLst>
          </p:cNvPr>
          <p:cNvSpPr txBox="1"/>
          <p:nvPr/>
        </p:nvSpPr>
        <p:spPr>
          <a:xfrm>
            <a:off x="2996952" y="1707000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64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Remoto.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Mar 2023.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DC1E58-4BC2-0020-B62D-19A7ADF64E89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2586618" y="121810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871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Bazo</cp:lastModifiedBy>
  <cp:revision>158</cp:revision>
  <cp:lastPrinted>2019-07-10T13:23:33Z</cp:lastPrinted>
  <dcterms:modified xsi:type="dcterms:W3CDTF">2023-11-17T10:00:03Z</dcterms:modified>
</cp:coreProperties>
</file>