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88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28/10/2021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emf"/><Relationship Id="rId39" Type="http://schemas.openxmlformats.org/officeDocument/2006/relationships/image" Target="../media/image34.png"/><Relationship Id="rId21" Type="http://schemas.openxmlformats.org/officeDocument/2006/relationships/image" Target="../media/image16.png"/><Relationship Id="rId34" Type="http://schemas.openxmlformats.org/officeDocument/2006/relationships/image" Target="../media/image29.png"/><Relationship Id="rId42" Type="http://schemas.openxmlformats.org/officeDocument/2006/relationships/image" Target="../media/image37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50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11.png"/><Relationship Id="rId29" Type="http://schemas.openxmlformats.org/officeDocument/2006/relationships/image" Target="../media/image24.jpeg"/><Relationship Id="rId11" Type="http://schemas.openxmlformats.org/officeDocument/2006/relationships/hyperlink" Target="https://www.instagram.com/bazopedro/" TargetMode="External"/><Relationship Id="rId24" Type="http://schemas.openxmlformats.org/officeDocument/2006/relationships/image" Target="../media/image19.jpeg"/><Relationship Id="rId32" Type="http://schemas.openxmlformats.org/officeDocument/2006/relationships/image" Target="../media/image27.jpeg"/><Relationship Id="rId37" Type="http://schemas.openxmlformats.org/officeDocument/2006/relationships/image" Target="../media/image32.png"/><Relationship Id="rId40" Type="http://schemas.openxmlformats.org/officeDocument/2006/relationships/image" Target="../media/image35.jpeg"/><Relationship Id="rId45" Type="http://schemas.openxmlformats.org/officeDocument/2006/relationships/image" Target="../media/image40.png"/><Relationship Id="rId53" Type="http://schemas.openxmlformats.org/officeDocument/2006/relationships/image" Target="../media/image48.png"/><Relationship Id="rId58" Type="http://schemas.openxmlformats.org/officeDocument/2006/relationships/image" Target="../media/image53.png"/><Relationship Id="rId5" Type="http://schemas.openxmlformats.org/officeDocument/2006/relationships/image" Target="../media/image4.gif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hyperlink" Target="https://www.facebook.com/solplusplus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jpeg"/><Relationship Id="rId30" Type="http://schemas.openxmlformats.org/officeDocument/2006/relationships/image" Target="../media/image25.jpe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image" Target="../media/image43.png"/><Relationship Id="rId56" Type="http://schemas.openxmlformats.org/officeDocument/2006/relationships/image" Target="../media/image51.png"/><Relationship Id="rId8" Type="http://schemas.openxmlformats.org/officeDocument/2006/relationships/image" Target="../media/image6.jpeg"/><Relationship Id="rId51" Type="http://schemas.openxmlformats.org/officeDocument/2006/relationships/image" Target="../media/image46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jpeg"/><Relationship Id="rId33" Type="http://schemas.openxmlformats.org/officeDocument/2006/relationships/image" Target="../media/image28.jpeg"/><Relationship Id="rId38" Type="http://schemas.openxmlformats.org/officeDocument/2006/relationships/image" Target="../media/image33.png"/><Relationship Id="rId46" Type="http://schemas.openxmlformats.org/officeDocument/2006/relationships/image" Target="../media/image41.png"/><Relationship Id="rId59" Type="http://schemas.openxmlformats.org/officeDocument/2006/relationships/hyperlink" Target="https://github.com/petrix12" TargetMode="External"/><Relationship Id="rId20" Type="http://schemas.openxmlformats.org/officeDocument/2006/relationships/image" Target="../media/image15.png"/><Relationship Id="rId41" Type="http://schemas.openxmlformats.org/officeDocument/2006/relationships/image" Target="../media/image36.png"/><Relationship Id="rId54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jpeg"/><Relationship Id="rId36" Type="http://schemas.openxmlformats.org/officeDocument/2006/relationships/image" Target="../media/image31.jpeg"/><Relationship Id="rId49" Type="http://schemas.openxmlformats.org/officeDocument/2006/relationships/image" Target="../media/image44.png"/><Relationship Id="rId57" Type="http://schemas.openxmlformats.org/officeDocument/2006/relationships/image" Target="../media/image52.png"/><Relationship Id="rId10" Type="http://schemas.openxmlformats.org/officeDocument/2006/relationships/hyperlink" Target="https://www.linkedin.com/in/pedro-bazo/" TargetMode="External"/><Relationship Id="rId31" Type="http://schemas.openxmlformats.org/officeDocument/2006/relationships/image" Target="../media/image26.jpeg"/><Relationship Id="rId44" Type="http://schemas.openxmlformats.org/officeDocument/2006/relationships/image" Target="../media/image39.png"/><Relationship Id="rId5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-6288" y="77664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6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</a:t>
            </a:r>
          </a:p>
          <a:p>
            <a:pPr algn="ctr"/>
            <a:r>
              <a:rPr lang="es-ES" sz="16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Web</a:t>
            </a:r>
            <a:endParaRPr lang="es-ES" sz="1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757240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32823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95965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95865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95765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95666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12729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2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76" y="976809"/>
            <a:ext cx="1120155" cy="112015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410987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71316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203471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8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74506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485455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483880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324070"/>
            <a:ext cx="1916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Laravel. Gran sentido de responsabilidad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2"/>
          </p:cNvPr>
          <p:cNvSpPr txBox="1"/>
          <p:nvPr/>
        </p:nvSpPr>
        <p:spPr>
          <a:xfrm>
            <a:off x="411285" y="4248246"/>
            <a:ext cx="1548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https://cvpetrix.herokuapp.com</a:t>
            </a:r>
            <a:endParaRPr lang="es-VE" sz="800" b="1" dirty="0">
              <a:solidFill>
                <a:schemeClr val="bg1"/>
              </a:solidFill>
            </a:endParaRP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2071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6" y="627902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6" y="6756397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" y="6756397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554099" y="627902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d:\Documents and Settings\bazop\Escritorio\CV\Iconos\WindowsLogoX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4601" r="5757" b="4856"/>
          <a:stretch/>
        </p:blipFill>
        <p:spPr bwMode="auto">
          <a:xfrm>
            <a:off x="1448324" y="6756397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298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aplicación que me proponga a estudiar.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393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59212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7949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4732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Urb. Solidaridad. </a:t>
            </a:r>
            <a:r>
              <a:rPr lang="es-VE" sz="600" b="1" dirty="0" err="1">
                <a:solidFill>
                  <a:schemeClr val="bg1"/>
                </a:solidFill>
              </a:rPr>
              <a:t>Edf</a:t>
            </a:r>
            <a:r>
              <a:rPr lang="es-VE" sz="600" b="1" dirty="0">
                <a:solidFill>
                  <a:schemeClr val="bg1"/>
                </a:solidFill>
              </a:rPr>
              <a:t>. Araguaney. Apto. 4-A. Catia La Mar. Estado Vargas. Venezuela.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27857"/>
            <a:ext cx="144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+58-416-483.20.49</a:t>
            </a:r>
          </a:p>
          <a:p>
            <a:r>
              <a:rPr lang="es-VE" sz="800" b="1" dirty="0">
                <a:solidFill>
                  <a:schemeClr val="bg1"/>
                </a:solidFill>
              </a:rPr>
              <a:t>+58-414-124.97.53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332656" y="8211301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244746" y="8476509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79200" y="8663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ocuments and Settings\bazop\Escritorio\CV\Iconos\beach_3586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8" y="8663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6" y="8663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d:\Documents and Settings\bazop\Escritorio\CV\Iconos\Mountains_icon-icons.com_51993.png"/>
          <p:cNvPicPr preferRelativeResize="0"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4" y="8663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86923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734850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CURSOS</a:t>
            </a:r>
          </a:p>
        </p:txBody>
      </p:sp>
      <p:pic>
        <p:nvPicPr>
          <p:cNvPr id="101" name="100 Imagen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00" y="14421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708920" y="140197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Mayor de Presupuesto. La Campiña. Caracas. Mayo 2016 – </a:t>
            </a:r>
            <a:r>
              <a:rPr lang="es-ES" sz="700" b="1" dirty="0" err="1">
                <a:solidFill>
                  <a:schemeClr val="tx2"/>
                </a:solidFill>
              </a:rPr>
              <a:t>Ago</a:t>
            </a:r>
            <a:r>
              <a:rPr lang="es-ES" sz="700" b="1" dirty="0">
                <a:solidFill>
                  <a:schemeClr val="tx2"/>
                </a:solidFill>
              </a:rPr>
              <a:t> 2021.</a:t>
            </a:r>
            <a:r>
              <a:rPr lang="es-ES" sz="700" dirty="0"/>
              <a:t> Consolidar ejercicios presupuestarios de operaciones, inversiones y compras. Automatización de reportes con VBA, Delphi, Access y MySQL. Cargar en SAP las cifras de los resultados obtenidos.</a:t>
            </a:r>
          </a:p>
        </p:txBody>
      </p:sp>
      <p:pic>
        <p:nvPicPr>
          <p:cNvPr id="103" name="102 Imagen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00" y="184197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04" name="103 Imagen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19971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1" name="110 Imagen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543799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2" name="111 Imagen" descr="ugma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887886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2" name="161 Imagen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575085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3" name="162 Imagen"/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9191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6" name="165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494948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56366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1673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40411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64086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87663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711240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:\Documents and Settings\bazop\Escritorio\CV\Iconos\Empresas\images.pn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0" t="20384" r="36243" b="20315"/>
          <a:stretch/>
        </p:blipFill>
        <p:spPr bwMode="auto">
          <a:xfrm>
            <a:off x="1987865" y="5293570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263259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606371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174 CuadroTexto"/>
          <p:cNvSpPr txBox="1"/>
          <p:nvPr/>
        </p:nvSpPr>
        <p:spPr>
          <a:xfrm>
            <a:off x="2710800" y="178023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de Presupuesto. San Tomé. Edo. Anzoátegui. Marzo 2014 – Mayo 2016.</a:t>
            </a:r>
            <a:r>
              <a:rPr lang="es-ES" sz="700" dirty="0"/>
              <a:t> Asignación del presupuesto de operaciones e inversiones, optimizando el uso de los recursos asignados, y automatización de reportes con VBA, VB6, SQL Server y Access.</a:t>
            </a:r>
            <a:endParaRPr lang="es-VE" sz="7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2132856" y="2123117"/>
            <a:ext cx="4701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Supervisor de Presupuesto. San Tomé. Edo. Anzoátegui. Enero 2010 – Marzo 2014.</a:t>
            </a:r>
            <a:r>
              <a:rPr lang="es-ES" sz="700" dirty="0"/>
              <a:t> Verificar el cumplimiento de la correcta aplicación de los cargos al presupuesto de inversión y de gastos. Evaluar, recomendar, alertar acciones y automatización de reportes con VBA y Access.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2132856" y="2468462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Planificador. San Tomé. Edo. Anzoátegui. Enero 2009 – Enero 2010.</a:t>
            </a:r>
            <a:r>
              <a:rPr lang="es-ES" sz="700" dirty="0"/>
              <a:t> Aplicar procedimientos para planificar proyectos de inversiones y realizar el seguimiento físico y financiero en sus diferentes fases, y automatización de reportes con Delphi y VBA.</a:t>
            </a:r>
          </a:p>
        </p:txBody>
      </p:sp>
      <p:sp>
        <p:nvSpPr>
          <p:cNvPr id="178" name="177 CuadroTexto"/>
          <p:cNvSpPr txBox="1"/>
          <p:nvPr/>
        </p:nvSpPr>
        <p:spPr>
          <a:xfrm>
            <a:off x="2121821" y="283116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GRAN MARISCAL DE AYACUCHO. Profesor . El Tigre. Edo. Anzoátegui. Marzo 2008 – Febrero 2015. </a:t>
            </a:r>
            <a:r>
              <a:rPr lang="es-ES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79" name="178 CuadroTexto"/>
          <p:cNvSpPr txBox="1"/>
          <p:nvPr/>
        </p:nvSpPr>
        <p:spPr>
          <a:xfrm>
            <a:off x="2134800" y="3171770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DIGIT AUTOMATIZACIÓN. Planificador. San Tomé. Edo. Anzoátegui. Febrero 2008 – Enero 2009.</a:t>
            </a:r>
            <a:r>
              <a:rPr lang="es-ES" dirty="0"/>
              <a:t> Aplicar procedimientos para planificar proyectos de inversiones y realizar el seguimiento físico y financiero en sus diferentes fases.</a:t>
            </a:r>
          </a:p>
        </p:txBody>
      </p:sp>
      <p:sp>
        <p:nvSpPr>
          <p:cNvPr id="180" name="179 CuadroTexto"/>
          <p:cNvSpPr txBox="1"/>
          <p:nvPr/>
        </p:nvSpPr>
        <p:spPr>
          <a:xfrm>
            <a:off x="2134800" y="352194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AGROTÉCNICA AGUILERA, C.A. Controlador Físico. San Tomé. Edo. Anzoátegui. Julio 2007 – Enero 2008.</a:t>
            </a:r>
            <a:r>
              <a:rPr lang="es-ES" dirty="0"/>
              <a:t>  Consolidar y analizar los reportes de avance de obras de proyectos.</a:t>
            </a:r>
          </a:p>
        </p:txBody>
      </p:sp>
      <p:sp>
        <p:nvSpPr>
          <p:cNvPr id="181" name="180 CuadroTexto"/>
          <p:cNvSpPr txBox="1"/>
          <p:nvPr/>
        </p:nvSpPr>
        <p:spPr>
          <a:xfrm>
            <a:off x="2134800" y="3850714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COSTA CONSULTORES 2030 C.A. Inspector de Construcción. San Tomé. Edo. Anzoátegui. Septiembre 2006 – Julio 2007. </a:t>
            </a:r>
            <a:r>
              <a:rPr lang="es-ES" dirty="0"/>
              <a:t>Diseñar y supervisar la construcción de líneas de flujo y transferencia. Elaborar Memorias Descriptivas asociadas a los proyectos de líneas de flujo.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134800" y="419645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Líder De Construcción. San Tomé. Edo. Anzoátegui. Abril 2006 – Septiembre 2006.</a:t>
            </a:r>
            <a:r>
              <a:rPr lang="es-ES" dirty="0"/>
              <a:t> Diseño y simulación de líneas de flujo (</a:t>
            </a:r>
            <a:r>
              <a:rPr lang="es-ES" dirty="0" err="1"/>
              <a:t>Hysys</a:t>
            </a:r>
            <a:r>
              <a:rPr lang="es-ES" dirty="0"/>
              <a:t> - </a:t>
            </a:r>
            <a:r>
              <a:rPr lang="es-ES" dirty="0" err="1"/>
              <a:t>Pipephase</a:t>
            </a:r>
            <a:r>
              <a:rPr lang="es-ES" dirty="0"/>
              <a:t>). Elaboración de Memorias Descriptivas para construcción de líneas y Evaluaciones Económicas para los Proyectos de líneas de flujo.</a:t>
            </a:r>
          </a:p>
        </p:txBody>
      </p:sp>
      <p:sp>
        <p:nvSpPr>
          <p:cNvPr id="183" name="182 CuadroTexto"/>
          <p:cNvSpPr txBox="1"/>
          <p:nvPr/>
        </p:nvSpPr>
        <p:spPr>
          <a:xfrm>
            <a:off x="2134800" y="453994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Ingeniero de Procesos. San Tomé. Edo. Anzoátegui. Agosto 2004 – Abril 2006.</a:t>
            </a:r>
            <a:r>
              <a:rPr lang="es-ES" dirty="0"/>
              <a:t>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134800" y="490440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U.E. COLEGIO LOS ARCOS. Profesor . Baruta. Edo. Miranda. Enero 2004 – Agosto 2004.</a:t>
            </a:r>
            <a:r>
              <a:rPr lang="es-ES" dirty="0"/>
              <a:t> Encargado de dictar clases de matemáticas a cuatro secciones de estudiantes de 8vo grado.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2134800" y="52323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VALLE DE ARAMIN S.L.U.  Supervisor de Mantenimiento. Oviedo. España. Marzo 2003 – Septiembre 2003.</a:t>
            </a:r>
            <a:r>
              <a:rPr lang="es-ES" dirty="0"/>
              <a:t> Supervisar y velar que las instalaciones de algunas organizaciones y viviendas se encontrasen en perfecto estado de funcionamiento.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134800" y="5570028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CENTRAL DE VENEZUELA. Preparador Docente. Ciudad Universitaria. Caracas. Marzo 1996 – Diciembre 2002.</a:t>
            </a:r>
            <a:r>
              <a:rPr lang="es-ES" dirty="0"/>
              <a:t> Preparar a los estudiantes en los laboratorios de PC, en Programación (C/C++, Pascal y Delphi), AutoCAD, Access, Excel y Word.</a:t>
            </a:r>
            <a:endParaRPr lang="es-VE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610417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6347965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656847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6812266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7039833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4214" y="7570658"/>
            <a:ext cx="4733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1032" name="Picture 8"/>
          <p:cNvPicPr preferRelativeResize="0">
            <a:picLocks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231973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160 CuadroTexto"/>
          <p:cNvSpPr txBox="1"/>
          <p:nvPr/>
        </p:nvSpPr>
        <p:spPr>
          <a:xfrm>
            <a:off x="516876" y="4131287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700" b="1" dirty="0">
                <a:solidFill>
                  <a:schemeClr val="tx2"/>
                </a:solidFill>
              </a:rPr>
              <a:t>Mi portafolio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FA333B30-B57B-4717-8F6A-F14AFCE363F2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22" y="1023592"/>
            <a:ext cx="178853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718774" y="980385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SEFAR UNIVERSAL. Líder de Control y Seguimiento y Desarrollador Web. Modalidad remoto. Agosto 2019 – Actual.</a:t>
            </a:r>
            <a:r>
              <a:rPr lang="es-ES" sz="700" dirty="0"/>
              <a:t> Realizar seguimiento a los procesos de captación de clientes y desarrollo de aplicaciones web, usando Laravel y Vue.js como principal Framework de desarrollo.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/>
              <a:t>Estado Civil:</a:t>
            </a:r>
            <a:r>
              <a:rPr lang="es-VE" sz="600" dirty="0"/>
              <a:t> Casado.  </a:t>
            </a:r>
          </a:p>
          <a:p>
            <a:pPr algn="r"/>
            <a:r>
              <a:rPr lang="es-VE" sz="600" b="1" dirty="0"/>
              <a:t>Fecha de Nacimiento:</a:t>
            </a:r>
            <a:r>
              <a:rPr lang="es-VE" sz="600" dirty="0"/>
              <a:t> 12-01-1972. </a:t>
            </a:r>
          </a:p>
          <a:p>
            <a:pPr algn="r"/>
            <a:r>
              <a:rPr lang="es-VE" sz="600" b="1" dirty="0"/>
              <a:t>Nacionalidad:</a:t>
            </a:r>
            <a:r>
              <a:rPr lang="es-VE" sz="600" dirty="0"/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63030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737519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844733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951947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059161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16637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273589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380803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488017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595231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70244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916873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809659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902408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6632" y="416930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404188" y="454492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46902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" y="4846902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2427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4846902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4" y="4846902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" y="532427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532427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4" y="532427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01650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6756397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" y="5801650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5" name="Imagen 7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689F442-8ABF-4FE7-9E4D-628FCF894EC7}"/>
              </a:ext>
            </a:extLst>
          </p:cNvPr>
          <p:cNvPicPr preferRelativeResize="0">
            <a:picLocks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5801650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4" y="5801650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9" name="Imagen 78" descr="Icono&#10;&#10;Descripción generada automáticamente">
            <a:extLst>
              <a:ext uri="{FF2B5EF4-FFF2-40B4-BE49-F238E27FC236}">
                <a16:creationId xmlns:a16="http://schemas.microsoft.com/office/drawing/2014/main" id="{A88A322E-A250-4329-AE26-622BBEA3E9EF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627902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78EC50E4-5B00-4335-BE19-6416FFD1F648}"/>
              </a:ext>
            </a:extLst>
          </p:cNvPr>
          <p:cNvPicPr preferRelativeResize="0">
            <a:picLocks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4" y="627902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1255" y="796065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828164"/>
            <a:ext cx="1045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dirty="0"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1125</Words>
  <Application>Microsoft Office PowerPoint</Application>
  <PresentationFormat>Presentación en pantalla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Bazo</cp:lastModifiedBy>
  <cp:revision>84</cp:revision>
  <cp:lastPrinted>2019-07-10T13:23:33Z</cp:lastPrinted>
  <dcterms:modified xsi:type="dcterms:W3CDTF">2021-10-28T22:33:44Z</dcterms:modified>
</cp:coreProperties>
</file>