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7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18/1/2023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19.jpeg"/><Relationship Id="rId39" Type="http://schemas.openxmlformats.org/officeDocument/2006/relationships/image" Target="../media/image32.jpe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40.png"/><Relationship Id="rId50" Type="http://schemas.openxmlformats.org/officeDocument/2006/relationships/image" Target="../media/image43.png"/><Relationship Id="rId55" Type="http://schemas.openxmlformats.org/officeDocument/2006/relationships/hyperlink" Target="https://github.com/petrix12" TargetMode="External"/><Relationship Id="rId63" Type="http://schemas.openxmlformats.org/officeDocument/2006/relationships/image" Target="../media/image53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10.png"/><Relationship Id="rId29" Type="http://schemas.openxmlformats.org/officeDocument/2006/relationships/image" Target="../media/image22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17.jpeg"/><Relationship Id="rId32" Type="http://schemas.openxmlformats.org/officeDocument/2006/relationships/image" Target="../media/image25.jpe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image" Target="../media/image50.png"/><Relationship Id="rId5" Type="http://schemas.openxmlformats.org/officeDocument/2006/relationships/image" Target="../media/image4.gif"/><Relationship Id="rId61" Type="http://schemas.openxmlformats.org/officeDocument/2006/relationships/image" Target="../media/image52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5.png"/><Relationship Id="rId27" Type="http://schemas.openxmlformats.org/officeDocument/2006/relationships/image" Target="../media/image20.jpeg"/><Relationship Id="rId30" Type="http://schemas.openxmlformats.org/officeDocument/2006/relationships/image" Target="../media/image23.jpeg"/><Relationship Id="rId35" Type="http://schemas.openxmlformats.org/officeDocument/2006/relationships/image" Target="../media/image28.jpeg"/><Relationship Id="rId43" Type="http://schemas.openxmlformats.org/officeDocument/2006/relationships/image" Target="../media/image36.png"/><Relationship Id="rId48" Type="http://schemas.openxmlformats.org/officeDocument/2006/relationships/image" Target="../media/image41.png"/><Relationship Id="rId56" Type="http://schemas.openxmlformats.org/officeDocument/2006/relationships/image" Target="../media/image48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44.png"/><Relationship Id="rId3" Type="http://schemas.openxmlformats.org/officeDocument/2006/relationships/image" Target="../media/image2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8.emf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9.png"/><Relationship Id="rId59" Type="http://schemas.openxmlformats.org/officeDocument/2006/relationships/image" Target="../media/image51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34.png"/><Relationship Id="rId54" Type="http://schemas.openxmlformats.org/officeDocument/2006/relationships/image" Target="../media/image47.png"/><Relationship Id="rId62" Type="http://schemas.openxmlformats.org/officeDocument/2006/relationships/hyperlink" Target="https://www.wattpad.com/story/311839391-el-tiempo-de-c%C3%A9sar-augusto-p%C3%A9rez-sol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6.jpeg"/><Relationship Id="rId28" Type="http://schemas.openxmlformats.org/officeDocument/2006/relationships/image" Target="../media/image21.jpeg"/><Relationship Id="rId36" Type="http://schemas.openxmlformats.org/officeDocument/2006/relationships/image" Target="../media/image29.png"/><Relationship Id="rId49" Type="http://schemas.openxmlformats.org/officeDocument/2006/relationships/image" Target="../media/image42.png"/><Relationship Id="rId57" Type="http://schemas.openxmlformats.org/officeDocument/2006/relationships/image" Target="../media/image49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24.jpeg"/><Relationship Id="rId44" Type="http://schemas.openxmlformats.org/officeDocument/2006/relationships/image" Target="../media/image37.png"/><Relationship Id="rId52" Type="http://schemas.openxmlformats.org/officeDocument/2006/relationships/image" Target="../media/image45.png"/><Relationship Id="rId60" Type="http://schemas.openxmlformats.org/officeDocument/2006/relationships/hyperlink" Target="https://www.wattpad.com/story/311847783-la-furia-de-san-juli%C3%A1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43029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091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24615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2679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 . Gran sentido de responsabilidad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+58-414-124.97.53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86923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734850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CURSOS</a:t>
            </a:r>
          </a:p>
        </p:txBody>
      </p:sp>
      <p:pic>
        <p:nvPicPr>
          <p:cNvPr id="101" name="10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00" y="14421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708920" y="140197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Mayor de Presupuesto. La Campiña. Caracas. Mayo 2016 – </a:t>
            </a:r>
            <a:r>
              <a:rPr lang="es-ES" sz="700" b="1" dirty="0" err="1">
                <a:solidFill>
                  <a:schemeClr val="tx2"/>
                </a:solidFill>
              </a:rPr>
              <a:t>Ago</a:t>
            </a:r>
            <a:r>
              <a:rPr lang="es-ES" sz="700" b="1" dirty="0">
                <a:solidFill>
                  <a:schemeClr val="tx2"/>
                </a:solidFill>
              </a:rPr>
              <a:t> 2021.</a:t>
            </a:r>
            <a:r>
              <a:rPr lang="es-ES" sz="700" dirty="0"/>
              <a:t> Consolidar ejercicios presupuestarios de operaciones, inversiones y compras. Automatización de reportes con VBA, Delphi, Access y MySQL. Cargar en SAP las cifras de los resultados obtenidos.</a:t>
            </a:r>
          </a:p>
        </p:txBody>
      </p:sp>
      <p:pic>
        <p:nvPicPr>
          <p:cNvPr id="103" name="102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00" y="184197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04" name="103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19971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1" name="11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543799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2" name="111 Imagen" descr="ugma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887886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2" name="161 Imagen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575085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3" name="162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9191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494948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56366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1673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40411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64086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87663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711240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:\Documents and Settings\bazop\Escritorio\CV\Iconos\Empresas\images.png"/>
          <p:cNvPicPr preferRelativeResize="0">
            <a:picLocks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0384" r="36243" b="20315"/>
          <a:stretch/>
        </p:blipFill>
        <p:spPr bwMode="auto">
          <a:xfrm>
            <a:off x="1987865" y="5293570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263259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606371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174 CuadroTexto"/>
          <p:cNvSpPr txBox="1"/>
          <p:nvPr/>
        </p:nvSpPr>
        <p:spPr>
          <a:xfrm>
            <a:off x="2710800" y="178023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de Presupuesto. San Tomé. Edo. Anzoátegui. Marzo 2014 – Mayo 2016.</a:t>
            </a:r>
            <a:r>
              <a:rPr lang="es-ES" sz="700" dirty="0"/>
              <a:t> Asignación del presupuesto de operaciones e inversiones, optimizando el uso de los recursos asignados, y automatización de reportes con VBA, VB6, SQL Server y Access.</a:t>
            </a:r>
            <a:endParaRPr lang="es-VE" sz="7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2132856" y="2123117"/>
            <a:ext cx="470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Supervisor de Presupuesto. San Tomé. Edo. Anzoátegui. Enero 2010 – Marzo 2014.</a:t>
            </a:r>
            <a:r>
              <a:rPr lang="es-ES" sz="700" dirty="0"/>
              <a:t> Verificar el cumplimiento de la correcta aplicación de los cargos al presupuesto de inversión y de gastos. Evaluar, recomendar, alertar acciones y automatización de reportes con VBA y Access.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2132856" y="2468462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Planificador. San Tomé. Edo. Anzoátegui. Enero 2009 – Enero 2010.</a:t>
            </a:r>
            <a:r>
              <a:rPr lang="es-ES" sz="700" dirty="0"/>
              <a:t> Aplicar procedimientos para planificar proyectos de inversiones y realizar el seguimiento físico y financiero en sus diferentes fases, y automatización de reportes con Delphi y VBA.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2121821" y="283116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GRAN MARISCAL DE AYACUCHO. Profesor . El Tigre. Edo. Anzoátegui. Marzo 2008 – Febrero 2015. </a:t>
            </a:r>
            <a:r>
              <a:rPr lang="es-ES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79" name="178 CuadroTexto"/>
          <p:cNvSpPr txBox="1"/>
          <p:nvPr/>
        </p:nvSpPr>
        <p:spPr>
          <a:xfrm>
            <a:off x="2134800" y="3171770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DIGIT AUTOMATIZACIÓN. Planificador. San Tomé. Edo. Anzoátegui. Febrero 2008 – Enero 2009.</a:t>
            </a:r>
            <a:r>
              <a:rPr lang="es-ES" dirty="0"/>
              <a:t> Aplicar procedimientos para planificar proyectos de inversiones y realizar el seguimiento físico y financiero en sus diferentes fases.</a:t>
            </a:r>
          </a:p>
        </p:txBody>
      </p:sp>
      <p:sp>
        <p:nvSpPr>
          <p:cNvPr id="180" name="179 CuadroTexto"/>
          <p:cNvSpPr txBox="1"/>
          <p:nvPr/>
        </p:nvSpPr>
        <p:spPr>
          <a:xfrm>
            <a:off x="2134800" y="352194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AGROTÉCNICA AGUILERA, C.A. Controlador Físico. San Tomé. Edo. Anzoátegui. Julio 2007 – Enero 2008.</a:t>
            </a:r>
            <a:r>
              <a:rPr lang="es-ES" dirty="0"/>
              <a:t>  Consolidar y analizar los reportes de avance de obras de proyectos.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2134800" y="3850714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COSTA CONSULTORES 2030 C.A. Inspector de Construcción. San Tomé. Edo. Anzoátegui. Septiembre 2006 – Julio 2007. </a:t>
            </a:r>
            <a:r>
              <a:rPr lang="es-ES" dirty="0"/>
              <a:t>Diseñar y supervisar la construcción de líneas de flujo y transferencia. Elaborar Memorias Descriptivas asociadas a los proyectos de líneas de flujo.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134800" y="419645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Líder De Construcción. San Tomé. Edo. Anzoátegui. Abril 2006 – Septiembre 2006.</a:t>
            </a:r>
            <a:r>
              <a:rPr lang="es-ES" dirty="0"/>
              <a:t> Diseño y simulación de líneas de flujo (</a:t>
            </a:r>
            <a:r>
              <a:rPr lang="es-ES" dirty="0" err="1"/>
              <a:t>Hysys</a:t>
            </a:r>
            <a:r>
              <a:rPr lang="es-ES" dirty="0"/>
              <a:t> - </a:t>
            </a:r>
            <a:r>
              <a:rPr lang="es-ES" dirty="0" err="1"/>
              <a:t>Pipephase</a:t>
            </a:r>
            <a:r>
              <a:rPr lang="es-ES" dirty="0"/>
              <a:t>). Elaboración de Memorias Descriptivas para construcción de líneas y Evaluaciones Económicas para los Proyectos de líneas de flujo.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34800" y="453994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Ingeniero de Procesos. San Tomé. Edo. Anzoátegui. Agosto 2004 – Abril 2006.</a:t>
            </a:r>
            <a:r>
              <a:rPr lang="es-ES" dirty="0"/>
              <a:t>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134800" y="490440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U.E. COLEGIO LOS ARCOS. Profesor . Baruta. Edo. Miranda. Enero 2004 – Agosto 2004.</a:t>
            </a:r>
            <a:r>
              <a:rPr lang="es-ES" dirty="0"/>
              <a:t> Encargado de dictar clases de matemáticas a cuatro secciones de estudiantes de 8vo grado.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134800" y="52323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VALLE DE ARAMIN S.L.U.  Supervisor de Mantenimiento. Oviedo. España. Marzo 2003 – Septiembre 2003.</a:t>
            </a:r>
            <a:r>
              <a:rPr lang="es-ES" dirty="0"/>
              <a:t> Supervisar y velar que las instalaciones de algunas organizaciones y viviendas se encontrasen en perfecto estado de funcionamiento.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134800" y="5570028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CENTRAL DE VENEZUELA. Preparador Docente. Ciudad Universitaria. Caracas. Marzo 1996 – Diciembre 2002.</a:t>
            </a:r>
            <a:r>
              <a:rPr lang="es-ES" dirty="0"/>
              <a:t> Preparar a los estudiantes en los laboratorios de PC, en Programación (C/C++, Pascal y Delphi), AutoCAD, Access, Excel y Word.</a:t>
            </a:r>
            <a:endParaRPr lang="es-VE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610417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6347965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656847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6812266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7039833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4214" y="7570658"/>
            <a:ext cx="4733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032" name="Picture 8"/>
          <p:cNvPicPr preferRelativeResize="0">
            <a:picLocks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231973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160 CuadroTexto"/>
          <p:cNvSpPr txBox="1"/>
          <p:nvPr/>
        </p:nvSpPr>
        <p:spPr>
          <a:xfrm>
            <a:off x="100800" y="4142257"/>
            <a:ext cx="1707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7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22" y="1023592"/>
            <a:ext cx="178853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718774" y="980385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SEFAR UNIVERSAL. Desarrollador de Aplicaciones Web. Agosto 2019 – Actual.</a:t>
            </a:r>
            <a:r>
              <a:rPr lang="es-ES" sz="700" dirty="0"/>
              <a:t> Desarrollo de aplicaciones web, principalmente con el uso de las siguientes tecnologías: Laravel, Node.js, React.js, Vue.js, MySQL, MongoDB y AWS. Automatización de procesos y documentos con </a:t>
            </a:r>
            <a:r>
              <a:rPr lang="es-ES" sz="700" dirty="0" err="1"/>
              <a:t>Zapier</a:t>
            </a:r>
            <a:r>
              <a:rPr lang="es-ES" sz="7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63030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737519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844733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951947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059161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16637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273589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380803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488017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595231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70244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916873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809659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902408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404188" y="45299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dirty="0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0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2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1151</Words>
  <Application>Microsoft Office PowerPoint</Application>
  <PresentationFormat>Presentación en pantalla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107</cp:revision>
  <cp:lastPrinted>2019-07-10T13:23:33Z</cp:lastPrinted>
  <dcterms:modified xsi:type="dcterms:W3CDTF">2023-01-18T21:23:32Z</dcterms:modified>
</cp:coreProperties>
</file>