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92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104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687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64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2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364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02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44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101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55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132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ECB2-386E-47AE-8C33-F39CF454E85D}" type="datetimeFigureOut">
              <a:rPr lang="es-GT" smtClean="0"/>
              <a:t>4/10/2021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FBD9-3084-47A2-8C31-E9AE9634BC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8800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compose/releases/download/1.26.0/docker-compose-$(uname%20-s)-$(uname%20-m)" TargetMode="External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5B03-26AC-4541-BD16-CA4E6176A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es Docker?</a:t>
            </a:r>
          </a:p>
        </p:txBody>
      </p:sp>
    </p:spTree>
    <p:extLst>
      <p:ext uri="{BB962C8B-B14F-4D97-AF65-F5344CB8AC3E}">
        <p14:creationId xmlns:p14="http://schemas.microsoft.com/office/powerpoint/2010/main" val="1593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CA396-8B0E-48BA-964D-9574BBD1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Diferencias entre un contenedor y un VM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64616AD-D544-4E66-A860-D9125281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82" y="1825625"/>
            <a:ext cx="8595235" cy="4351338"/>
          </a:xfrm>
        </p:spPr>
      </p:pic>
    </p:spTree>
    <p:extLst>
      <p:ext uri="{BB962C8B-B14F-4D97-AF65-F5344CB8AC3E}">
        <p14:creationId xmlns:p14="http://schemas.microsoft.com/office/powerpoint/2010/main" val="30251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35BE7-FED3-41E7-A71E-CB8F903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GT" b="0" i="0" dirty="0">
                <a:solidFill>
                  <a:srgbClr val="FFFFFF"/>
                </a:solidFill>
                <a:effectLst/>
                <a:latin typeface="Geomanist Book"/>
              </a:rPr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44C4-9B4E-4C14-AA10-FD1EC595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GT" sz="1800" dirty="0">
                <a:effectLst/>
                <a:latin typeface="Calibri" panose="020F0502020204030204" pitchFamily="34" charset="0"/>
              </a:rPr>
              <a:t>Instalar en Windows o Mac:</a:t>
            </a:r>
          </a:p>
          <a:p>
            <a:pPr marL="457200" lvl="1">
              <a:spcBef>
                <a:spcPts val="0"/>
              </a:spcBef>
            </a:pPr>
            <a:r>
              <a:rPr lang="es-GT" sz="1400" dirty="0">
                <a:latin typeface="Calibri" panose="020F0502020204030204" pitchFamily="34" charset="0"/>
              </a:rPr>
              <a:t>Docker Desktop</a:t>
            </a:r>
          </a:p>
          <a:p>
            <a:pPr marL="457200" lvl="1">
              <a:spcBef>
                <a:spcPts val="0"/>
              </a:spcBef>
            </a:pPr>
            <a:endParaRPr lang="es-GT" sz="14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GT" sz="1800" dirty="0">
                <a:effectLst/>
                <a:latin typeface="Calibri" panose="020F0502020204030204" pitchFamily="34" charset="0"/>
              </a:rPr>
              <a:t>Instalar en </a:t>
            </a:r>
            <a:r>
              <a:rPr lang="es-GT" sz="1800" dirty="0" err="1">
                <a:effectLst/>
                <a:latin typeface="Calibri" panose="020F0502020204030204" pitchFamily="34" charset="0"/>
              </a:rPr>
              <a:t>ubuntu</a:t>
            </a:r>
            <a:r>
              <a:rPr lang="es-GT" sz="1800" dirty="0">
                <a:effectLst/>
                <a:latin typeface="Calibri" panose="020F0502020204030204" pitchFamily="34" charset="0"/>
              </a:rPr>
              <a:t> : </a:t>
            </a:r>
          </a:p>
          <a:p>
            <a:pPr marL="457200" lvl="1">
              <a:spcBef>
                <a:spcPts val="0"/>
              </a:spcBef>
            </a:pPr>
            <a:r>
              <a:rPr lang="es-GT" sz="1400" dirty="0">
                <a:effectLst/>
                <a:latin typeface="Calibri" panose="020F0502020204030204" pitchFamily="34" charset="0"/>
              </a:rPr>
              <a:t> 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curl</a:t>
            </a:r>
            <a:r>
              <a:rPr lang="es-GT" sz="1400" dirty="0">
                <a:effectLst/>
                <a:latin typeface="Calibri" panose="020F0502020204030204" pitchFamily="34" charset="0"/>
              </a:rPr>
              <a:t> -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sSL</a:t>
            </a:r>
            <a:r>
              <a:rPr lang="es-GT" sz="1400" dirty="0">
                <a:effectLst/>
                <a:latin typeface="Calibri" panose="020F0502020204030204" pitchFamily="34" charset="0"/>
              </a:rPr>
              <a:t> </a:t>
            </a:r>
            <a:r>
              <a:rPr lang="es-GT" sz="1400" dirty="0">
                <a:effectLst/>
                <a:latin typeface="Calibri" panose="020F0502020204030204" pitchFamily="34" charset="0"/>
                <a:hlinkClick r:id="rId2"/>
              </a:rPr>
              <a:t>https://get.docker.com/</a:t>
            </a:r>
            <a:r>
              <a:rPr lang="es-GT" sz="1400" dirty="0">
                <a:effectLst/>
                <a:latin typeface="Calibri" panose="020F0502020204030204" pitchFamily="34" charset="0"/>
              </a:rPr>
              <a:t> | 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sh</a:t>
            </a:r>
            <a:endParaRPr lang="es-GT" sz="1400" dirty="0">
              <a:effectLst/>
              <a:latin typeface="Calibri" panose="020F0502020204030204" pitchFamily="34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s-GT" sz="14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GT" sz="1800" dirty="0">
                <a:effectLst/>
                <a:latin typeface="Calibri" panose="020F0502020204030204" pitchFamily="34" charset="0"/>
              </a:rPr>
              <a:t>Docker </a:t>
            </a:r>
            <a:r>
              <a:rPr lang="es-GT" sz="1800" dirty="0" err="1">
                <a:effectLst/>
                <a:latin typeface="Calibri" panose="020F0502020204030204" pitchFamily="34" charset="0"/>
              </a:rPr>
              <a:t>compose</a:t>
            </a:r>
            <a:r>
              <a:rPr lang="es-GT" sz="1800" dirty="0">
                <a:effectLst/>
                <a:latin typeface="Calibri" panose="020F0502020204030204" pitchFamily="34" charset="0"/>
              </a:rPr>
              <a:t>:</a:t>
            </a:r>
          </a:p>
          <a:p>
            <a:pPr marL="457200" lvl="1">
              <a:spcBef>
                <a:spcPts val="0"/>
              </a:spcBef>
            </a:pPr>
            <a:r>
              <a:rPr lang="es-GT" sz="1400" dirty="0" err="1">
                <a:effectLst/>
                <a:latin typeface="Calibri" panose="020F0502020204030204" pitchFamily="34" charset="0"/>
              </a:rPr>
              <a:t>curl</a:t>
            </a:r>
            <a:r>
              <a:rPr lang="es-GT" sz="1400" dirty="0">
                <a:effectLst/>
                <a:latin typeface="Calibri" panose="020F0502020204030204" pitchFamily="34" charset="0"/>
              </a:rPr>
              <a:t> -L "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https://github.com/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docker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/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compose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/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releases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/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download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/1.26.0/docker-compose-$(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uname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 -s)-$(</a:t>
            </a:r>
            <a:r>
              <a:rPr lang="es-GT" sz="1400" dirty="0" err="1">
                <a:effectLst/>
                <a:latin typeface="Calibri" panose="020F0502020204030204" pitchFamily="34" charset="0"/>
                <a:hlinkClick r:id="rId3"/>
              </a:rPr>
              <a:t>uname</a:t>
            </a:r>
            <a:r>
              <a:rPr lang="es-GT" sz="1400" dirty="0">
                <a:effectLst/>
                <a:latin typeface="Calibri" panose="020F0502020204030204" pitchFamily="34" charset="0"/>
                <a:hlinkClick r:id="rId3"/>
              </a:rPr>
              <a:t> -m)</a:t>
            </a:r>
            <a:r>
              <a:rPr lang="es-GT" sz="1400" dirty="0">
                <a:effectLst/>
                <a:latin typeface="Calibri" panose="020F0502020204030204" pitchFamily="34" charset="0"/>
              </a:rPr>
              <a:t>" -o /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usr</a:t>
            </a:r>
            <a:r>
              <a:rPr lang="es-GT" sz="1400" dirty="0">
                <a:effectLst/>
                <a:latin typeface="Calibri" panose="020F0502020204030204" pitchFamily="34" charset="0"/>
              </a:rPr>
              <a:t>/local/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bin</a:t>
            </a:r>
            <a:r>
              <a:rPr lang="es-GT" sz="1400" dirty="0">
                <a:effectLst/>
                <a:latin typeface="Calibri" panose="020F0502020204030204" pitchFamily="34" charset="0"/>
              </a:rPr>
              <a:t>/docker-compose</a:t>
            </a:r>
          </a:p>
          <a:p>
            <a:pPr marL="457200" lvl="1">
              <a:spcBef>
                <a:spcPts val="0"/>
              </a:spcBef>
            </a:pPr>
            <a:r>
              <a:rPr lang="es-GT" sz="1400" dirty="0" err="1">
                <a:effectLst/>
                <a:latin typeface="Calibri" panose="020F0502020204030204" pitchFamily="34" charset="0"/>
              </a:rPr>
              <a:t>chmod</a:t>
            </a:r>
            <a:r>
              <a:rPr lang="es-GT" sz="1400" dirty="0">
                <a:effectLst/>
                <a:latin typeface="Calibri" panose="020F0502020204030204" pitchFamily="34" charset="0"/>
              </a:rPr>
              <a:t> +x /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usr</a:t>
            </a:r>
            <a:r>
              <a:rPr lang="es-GT" sz="1400" dirty="0">
                <a:effectLst/>
                <a:latin typeface="Calibri" panose="020F0502020204030204" pitchFamily="34" charset="0"/>
              </a:rPr>
              <a:t>/local/</a:t>
            </a:r>
            <a:r>
              <a:rPr lang="es-GT" sz="1400" dirty="0" err="1">
                <a:effectLst/>
                <a:latin typeface="Calibri" panose="020F0502020204030204" pitchFamily="34" charset="0"/>
              </a:rPr>
              <a:t>bin</a:t>
            </a:r>
            <a:r>
              <a:rPr lang="es-GT" sz="1400" dirty="0">
                <a:effectLst/>
                <a:latin typeface="Calibri" panose="020F0502020204030204" pitchFamily="34" charset="0"/>
              </a:rPr>
              <a:t>/docker-compose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783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35BE7-FED3-41E7-A71E-CB8F9032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Comandos básicos</a:t>
            </a:r>
          </a:p>
        </p:txBody>
      </p:sp>
      <p:pic>
        <p:nvPicPr>
          <p:cNvPr id="1026" name="Picture 2" descr="Comandos Docker Run">
            <a:extLst>
              <a:ext uri="{FF2B5EF4-FFF2-40B4-BE49-F238E27FC236}">
                <a16:creationId xmlns:a16="http://schemas.microsoft.com/office/drawing/2014/main" id="{8AC7CBB4-F708-4370-A992-968CA8243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427529"/>
            <a:ext cx="6780700" cy="40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35BE7-FED3-41E7-A71E-CB8F9032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Dockerfile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A08432-5278-4E36-B3AF-20772E62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0128"/>
            <a:ext cx="6780700" cy="54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35BE7-FED3-41E7-A71E-CB8F9032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Docker Compose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A8BD5F-CFD0-480D-8475-DF4AD6FB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902" y="643466"/>
            <a:ext cx="57115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0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98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Geomanist Book</vt:lpstr>
      <vt:lpstr>Office Theme</vt:lpstr>
      <vt:lpstr>¿Qué es Docker?</vt:lpstr>
      <vt:lpstr>Diferencias entre un contenedor y un VM</vt:lpstr>
      <vt:lpstr>Instalación</vt:lpstr>
      <vt:lpstr>Comandos básicos</vt:lpstr>
      <vt:lpstr>Dockerfile</vt:lpstr>
      <vt:lpstr>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Docker?</dc:title>
  <dc:creator>14759 - WERNER JOSÉ OVALLE PÉREZ</dc:creator>
  <cp:lastModifiedBy>Werner Ovalle</cp:lastModifiedBy>
  <cp:revision>1</cp:revision>
  <dcterms:created xsi:type="dcterms:W3CDTF">2021-10-04T14:44:33Z</dcterms:created>
  <dcterms:modified xsi:type="dcterms:W3CDTF">2021-10-04T17:16:02Z</dcterms:modified>
</cp:coreProperties>
</file>