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329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30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933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353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6447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04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0668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31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8030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236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7795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3986-BD6A-4B21-8B24-BB16860729C0}" type="datetimeFigureOut">
              <a:rPr lang="es-VE" smtClean="0"/>
              <a:t>13/12/2021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36C6-4D49-4472-B390-D71BA21F67A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98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magen que contiene exterior, piso, edificio, agua&#10;&#10;Descripción generada automáticamente">
            <a:extLst>
              <a:ext uri="{FF2B5EF4-FFF2-40B4-BE49-F238E27FC236}">
                <a16:creationId xmlns:a16="http://schemas.microsoft.com/office/drawing/2014/main" id="{FF120DAD-03FD-4FE7-8F68-F9AE0204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2945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6BB31548-2C46-4A2A-9988-A2B6C12E6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60" y="1317998"/>
            <a:ext cx="3685880" cy="4222005"/>
          </a:xfrm>
          <a:prstGeom prst="rect">
            <a:avLst/>
          </a:prstGeom>
          <a:effectLst>
            <a:glow rad="139700">
              <a:schemeClr val="accent2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48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3A73CDB-E7F3-448C-8898-2DE35AAC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A0A98F4-6E88-4DE7-B999-016703A6C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60" y="1317998"/>
            <a:ext cx="3685880" cy="42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reloj en el medio&#10;&#10;Descripción generada automáticamente con confianza media">
            <a:extLst>
              <a:ext uri="{FF2B5EF4-FFF2-40B4-BE49-F238E27FC236}">
                <a16:creationId xmlns:a16="http://schemas.microsoft.com/office/drawing/2014/main" id="{2A459213-45D7-44A7-B9A5-E9230DAA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EABFFDA-EEFF-497C-827E-3991DF10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21" y="1369845"/>
            <a:ext cx="1495234" cy="17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4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ámara fotográfica sobre una mesa de madera&#10;&#10;Descripción generada automáticamente con confianza baja">
            <a:extLst>
              <a:ext uri="{FF2B5EF4-FFF2-40B4-BE49-F238E27FC236}">
                <a16:creationId xmlns:a16="http://schemas.microsoft.com/office/drawing/2014/main" id="{73DD6325-858E-4AF5-92F5-7495C24D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DF4BF7C-42CF-4B30-B12C-F93FAB9D8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" y="686404"/>
            <a:ext cx="2861034" cy="32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135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4</cp:revision>
  <dcterms:created xsi:type="dcterms:W3CDTF">2021-12-13T12:38:16Z</dcterms:created>
  <dcterms:modified xsi:type="dcterms:W3CDTF">2021-12-13T13:26:38Z</dcterms:modified>
</cp:coreProperties>
</file>