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5493-CAB1-1E35-D995-E2D4062C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3344D-37CF-D4CF-1728-42E023B4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15A1A-8DA2-BCE9-9DEB-1AE5521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F9FFF-E022-7629-C20F-32B4FED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C615E-2361-9246-1855-2827788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4243-6889-3463-2657-377D489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DB5C0-46B2-F99B-999B-C927C28D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BECA-373C-1EC4-25A3-57189BC3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C3E76-BADB-5712-3BD6-971AEA08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F455E-CCD9-5801-C328-EC7619D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D72D1-B7E7-E302-34AB-FF59BB34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E2A9E-9408-C28B-1AD8-678A8FC3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DD944-695C-235F-916F-558A0A64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24F90-7094-05C1-5DA8-579F5697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07A50-69F5-9345-5372-D8B7DD5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A393-A36F-611C-2759-99EF42C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75049-F27B-F65F-E637-A673A346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99DAF-D706-588F-7A72-7B26137A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36560-0B1F-CCB2-2AF8-F8953734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B5157-70C8-6632-0AF4-665E2B3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5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92A8-63DA-074C-CDE6-55530DCF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753DA-93AC-6AE7-8CEE-A2AE99D6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E529B-26EC-3F97-4941-C614799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FF86F-5D48-F326-8763-4B42CB3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03A37-A374-5636-8954-5F922370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1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87A8-48CD-3C26-5B9A-39066C8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898A3-6545-F524-4E0C-1C343068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E241F-6A3A-4B23-0597-9EDD3E73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F642F-B112-4E7A-D3BC-6B844261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930DD2-0704-9465-044E-732E90B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3F06A-6970-EE76-A56B-265C7988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2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0DAF-DAD7-C6BC-FFB5-71DD80E7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55AF1-2872-8EE4-CFAA-357CA927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A4F84-DD18-0835-385D-15E59AFD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EC666E-279F-DE57-B13B-34EA0FDFB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BFD276-8540-E35F-8F4E-83699B2A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2E45E9-82B6-E8F2-81CF-9907A81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CAEB19-4FEA-31B0-F373-810D542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F28B9C-A587-9F31-E837-E0C0F776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50BC-F518-4CE6-D98B-7A29437D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30B63-58D4-AB20-E397-721644C4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AD20B9-29B5-DAC3-C8BF-CD589C4B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AF9DF2-CDB4-0F0B-A82E-B38ADFA7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6A4153-77B9-A489-DD01-628FE1E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6D5FA8-D787-E47B-CA44-A643FA47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A9A78-F997-E303-F04F-2FAA22A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3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87F6-CE85-E324-E13E-CFB3707D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6939-A35B-8653-444E-6F20B623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DC1D85-0351-9A8A-CE38-D9B65115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6D395-73D9-7773-CF8C-5442F904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75D72-0B60-E1D2-9711-9D3B7BD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11A45-217E-52B7-EEF3-44CEEBA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814A-C1F1-A0DF-C3F3-C2764891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F72FA-5518-54B9-4CBE-24A1F04A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D673E0-1025-7CF2-C100-AB37DFFB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1057C-2688-2A29-9721-C17910D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E1B21-45BC-D981-1244-7537F856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C9CD5-D85B-4BC4-1E3B-7FDD8A67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9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89DCDC-EF8E-3BA2-976D-0814EE4E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63F9C-3C1A-1368-1DD5-715885E0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6F28D-1984-625B-3CDD-EBAD2E73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52105-0059-FB1C-8B86-570BC781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FC14C-5436-35B1-05F8-C1AC3B6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barco, grande, agua&#10;&#10;Descripción generada automáticamente">
            <a:extLst>
              <a:ext uri="{FF2B5EF4-FFF2-40B4-BE49-F238E27FC236}">
                <a16:creationId xmlns:a16="http://schemas.microsoft.com/office/drawing/2014/main" id="{AB58D425-4A5D-89D6-8E4C-39B542E5AD9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1926"/>
            <a:ext cx="12192000" cy="28540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F31544-4AE5-3201-CFCA-BE9CCC9147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7" y="2725863"/>
            <a:ext cx="3691267" cy="6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673AE24-B9D1-7CFD-B3EC-912CE3BD1F6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8" y="3537648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1A8E226-3323-8648-8207-F128315CE6E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5" y="3537648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590C95F-DD57-CEC9-9E2C-0363D63B369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0" y="3537648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E30EA7BB-55F7-70EA-EAC1-48FF2736C9B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2" y="2104212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2" name="Imagen 11" descr="Imagen que contiene dibujo, firmar, señal, verde&#10;&#10;Descripción generada automáticamente">
            <a:extLst>
              <a:ext uri="{FF2B5EF4-FFF2-40B4-BE49-F238E27FC236}">
                <a16:creationId xmlns:a16="http://schemas.microsoft.com/office/drawing/2014/main" id="{9ADEF3D4-15F8-6FA4-0BDA-50887ED7676C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0" y="282093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145C95A3-F029-209D-33B4-27F5C15A55A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2104212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C2356E58-94A9-B1FA-217F-F136F56026C4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4254367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7A438616-24F1-F964-7FE9-6BA9D15CB90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5" y="2104212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9458CA06-1FBD-F7F8-7371-837707575E5F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5" y="282093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2" name="Imagen 21" descr="Logotipo, Icono&#10;&#10;Descripción generada automáticamente">
            <a:extLst>
              <a:ext uri="{FF2B5EF4-FFF2-40B4-BE49-F238E27FC236}">
                <a16:creationId xmlns:a16="http://schemas.microsoft.com/office/drawing/2014/main" id="{82FFEFF0-40B4-632F-10CD-9286A8F16DE3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2" y="282093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6BF6CC20-42B7-3F7C-AAF2-111D2AE737EE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282093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52B661E-7C57-4ECC-521B-FC9649F59F03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8" y="282093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8" name="Imagen 2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45A2C1D1-453E-6CBA-9849-4732E108FEE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2" y="4254367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75B0228A-23DB-745F-0FAF-D04AE8DF337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8" y="2104212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4036F2D2-989B-B483-1182-BBC44D10C0BE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3537648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40940FD-B211-1783-9CF5-F6074F729FF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2" y="3537648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FE04B31-A3A8-8825-3486-605C5F73EFF0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0" y="2104212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8" name="Imagen 37" descr="Imagen que contiene competencia de atletismo, tabla&#10;&#10;Descripción generada automáticamente">
            <a:extLst>
              <a:ext uri="{FF2B5EF4-FFF2-40B4-BE49-F238E27FC236}">
                <a16:creationId xmlns:a16="http://schemas.microsoft.com/office/drawing/2014/main" id="{AB11CC17-8D2A-37C9-5310-6B504D32F99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5" y="4254367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D55013F-A255-C5DC-7ED4-50C04210EC00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8" y="4254367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2" name="Imagen 41" descr="Forma&#10;&#10;Descripción generada automáticamente con confianza baja">
            <a:extLst>
              <a:ext uri="{FF2B5EF4-FFF2-40B4-BE49-F238E27FC236}">
                <a16:creationId xmlns:a16="http://schemas.microsoft.com/office/drawing/2014/main" id="{6FA4F826-4AE2-B213-920B-9E136643BE5F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0" y="4254367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136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673AE24-B9D1-7CFD-B3EC-912CE3BD1F6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4" y="342949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1A8E226-3323-8648-8207-F128315CE6E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06" y="342949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590C95F-DD57-CEC9-9E2C-0363D63B369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43" y="342949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E30EA7BB-55F7-70EA-EAC1-48FF2736C9B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38" y="238934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2" name="Imagen 11" descr="Imagen que contiene dibujo, firmar, señal, verde&#10;&#10;Descripción generada automáticamente">
            <a:extLst>
              <a:ext uri="{FF2B5EF4-FFF2-40B4-BE49-F238E27FC236}">
                <a16:creationId xmlns:a16="http://schemas.microsoft.com/office/drawing/2014/main" id="{9ADEF3D4-15F8-6FA4-0BDA-50887ED7676C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43" y="290942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145C95A3-F029-209D-33B4-27F5C15A55A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" y="238934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C2356E58-94A9-B1FA-217F-F136F56026C4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" y="394957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7A438616-24F1-F964-7FE9-6BA9D15CB90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06" y="238934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9458CA06-1FBD-F7F8-7371-837707575E5F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06" y="290942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2" name="Imagen 21" descr="Logotipo, Icono&#10;&#10;Descripción generada automáticamente">
            <a:extLst>
              <a:ext uri="{FF2B5EF4-FFF2-40B4-BE49-F238E27FC236}">
                <a16:creationId xmlns:a16="http://schemas.microsoft.com/office/drawing/2014/main" id="{82FFEFF0-40B4-632F-10CD-9286A8F16DE3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38" y="290942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6BF6CC20-42B7-3F7C-AAF2-111D2AE737EE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" y="290942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52B661E-7C57-4ECC-521B-FC9649F59F03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4" y="290942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8" name="Imagen 2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45A2C1D1-453E-6CBA-9849-4732E108FEE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38" y="394957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75B0228A-23DB-745F-0FAF-D04AE8DF337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4" y="238934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4036F2D2-989B-B483-1182-BBC44D10C0BE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" y="342949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40940FD-B211-1783-9CF5-F6074F729FF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38" y="342949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FE04B31-A3A8-8825-3486-605C5F73EFF0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43" y="2389345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8" name="Imagen 37" descr="Imagen que contiene competencia de atletismo, tabla&#10;&#10;Descripción generada automáticamente">
            <a:extLst>
              <a:ext uri="{FF2B5EF4-FFF2-40B4-BE49-F238E27FC236}">
                <a16:creationId xmlns:a16="http://schemas.microsoft.com/office/drawing/2014/main" id="{AB11CC17-8D2A-37C9-5310-6B504D32F99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06" y="394957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D55013F-A255-C5DC-7ED4-50C04210EC00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4" y="394957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2" name="Imagen 41" descr="Forma&#10;&#10;Descripción generada automáticamente con confianza baja">
            <a:extLst>
              <a:ext uri="{FF2B5EF4-FFF2-40B4-BE49-F238E27FC236}">
                <a16:creationId xmlns:a16="http://schemas.microsoft.com/office/drawing/2014/main" id="{6FA4F826-4AE2-B213-920B-9E136643BE5F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43" y="3949570"/>
            <a:ext cx="360000" cy="36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8119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14</cp:revision>
  <dcterms:created xsi:type="dcterms:W3CDTF">2023-02-07T16:36:18Z</dcterms:created>
  <dcterms:modified xsi:type="dcterms:W3CDTF">2023-02-07T20:12:48Z</dcterms:modified>
</cp:coreProperties>
</file>