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A3CD-A5B2-4386-A820-93E08DE5D103}" type="datetimeFigureOut">
              <a:rPr lang="es-VE" smtClean="0"/>
              <a:t>25/2/2021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9CD-42A8-4DB5-B56A-9E417013EE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0394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A3CD-A5B2-4386-A820-93E08DE5D103}" type="datetimeFigureOut">
              <a:rPr lang="es-VE" smtClean="0"/>
              <a:t>25/2/2021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9CD-42A8-4DB5-B56A-9E417013EE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8563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A3CD-A5B2-4386-A820-93E08DE5D103}" type="datetimeFigureOut">
              <a:rPr lang="es-VE" smtClean="0"/>
              <a:t>25/2/2021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9CD-42A8-4DB5-B56A-9E417013EE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5696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A3CD-A5B2-4386-A820-93E08DE5D103}" type="datetimeFigureOut">
              <a:rPr lang="es-VE" smtClean="0"/>
              <a:t>25/2/2021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9CD-42A8-4DB5-B56A-9E417013EE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8100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A3CD-A5B2-4386-A820-93E08DE5D103}" type="datetimeFigureOut">
              <a:rPr lang="es-VE" smtClean="0"/>
              <a:t>25/2/2021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9CD-42A8-4DB5-B56A-9E417013EE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2474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A3CD-A5B2-4386-A820-93E08DE5D103}" type="datetimeFigureOut">
              <a:rPr lang="es-VE" smtClean="0"/>
              <a:t>25/2/2021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9CD-42A8-4DB5-B56A-9E417013EE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5042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A3CD-A5B2-4386-A820-93E08DE5D103}" type="datetimeFigureOut">
              <a:rPr lang="es-VE" smtClean="0"/>
              <a:t>25/2/2021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9CD-42A8-4DB5-B56A-9E417013EE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3198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A3CD-A5B2-4386-A820-93E08DE5D103}" type="datetimeFigureOut">
              <a:rPr lang="es-VE" smtClean="0"/>
              <a:t>25/2/2021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9CD-42A8-4DB5-B56A-9E417013EE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6225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A3CD-A5B2-4386-A820-93E08DE5D103}" type="datetimeFigureOut">
              <a:rPr lang="es-VE" smtClean="0"/>
              <a:t>25/2/2021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9CD-42A8-4DB5-B56A-9E417013EE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3115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A3CD-A5B2-4386-A820-93E08DE5D103}" type="datetimeFigureOut">
              <a:rPr lang="es-VE" smtClean="0"/>
              <a:t>25/2/2021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9CD-42A8-4DB5-B56A-9E417013EE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6897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A3CD-A5B2-4386-A820-93E08DE5D103}" type="datetimeFigureOut">
              <a:rPr lang="es-VE" smtClean="0"/>
              <a:t>25/2/2021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9CD-42A8-4DB5-B56A-9E417013EE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711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1A3CD-A5B2-4386-A820-93E08DE5D103}" type="datetimeFigureOut">
              <a:rPr lang="es-VE" smtClean="0"/>
              <a:t>25/2/2021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59CD-42A8-4DB5-B56A-9E417013EEC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1466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2286000" y="0"/>
            <a:ext cx="6695768" cy="67400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5"/>
          <a:stretch/>
        </p:blipFill>
        <p:spPr>
          <a:xfrm>
            <a:off x="3583858" y="424226"/>
            <a:ext cx="4144296" cy="52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73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Bazo</dc:creator>
  <cp:lastModifiedBy>Pedro Bazo</cp:lastModifiedBy>
  <cp:revision>1</cp:revision>
  <dcterms:created xsi:type="dcterms:W3CDTF">2021-02-26T00:31:25Z</dcterms:created>
  <dcterms:modified xsi:type="dcterms:W3CDTF">2021-02-26T00:37:54Z</dcterms:modified>
</cp:coreProperties>
</file>