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9C3E1-32A5-9D9E-4CD6-C824D525B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19C81-932E-9592-9830-DC61B048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2B45B-3D1B-559D-75EC-10DDC3D5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83E96-0ED9-053F-04AD-F9B30C84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CBAF7-F941-9F17-AB05-D6D9CB26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05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E1E1-8196-0931-7448-B2AE69DB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2F62A8-DBC0-0EB4-CC45-78C78874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ADC24-32B5-56CD-2EDB-751638E9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4F794-F66B-FAC9-40A8-0442A733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7F0AB-F7C0-240E-2659-F9DE122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2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802F3-0FCD-1499-2CD6-22B8FB8B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8387CA-C58E-A074-B732-93DB708F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BAB69-FC10-E4DD-DCD8-2A0C8E4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1B988-A9A4-D9F3-14B9-73761543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65DB6-8743-FCB9-DC92-689AE9EE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4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7CC2C-0E91-F288-F491-E7EBBF06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B3ACF-972B-E065-5D26-8FEFB879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8F01A-E822-3C1D-BA7B-9BEB222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AD2DF-7ED6-03D0-BB94-5F54583E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63E1C-DD01-9106-20F7-FEE38D4F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0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E758C-2C8C-BFE4-29A6-B7294651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85E8E4-8868-EBCB-FB44-6B73489C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4C3FD-D6E7-F18A-8CFF-BA32EE5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5782F-676C-C4FE-2BC2-3CFA0BE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E94AD-A0BD-F6B5-AB9C-23D75B22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08AA-E39D-935C-494D-E14A31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5BA9B-F77D-D078-CB56-9FFF9B2B9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87B42A-855C-0E48-E351-CBFD52B2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A290D-036E-9602-5E14-1A5F994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E0FB7-7A5B-4FDA-1540-8172E572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5E0263-12A7-B0CB-7241-17A3033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2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2550-6F51-8DCC-69FB-4A89D817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5B94BE-451E-3FA7-9823-B9714158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99B47-5AF5-8425-749D-EB5B9FDA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54C7A-1082-ED74-2464-AFC15003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2C3FCB-1D5D-B96D-A2BA-067943A8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1AE759-5B70-B057-7E4F-1048ACC3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71E780-741E-8E15-A339-3B17C28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DA62B-8A10-267D-537A-497E354F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6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BAC9D-9153-D2E7-A637-28EA6E86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0761C-D39B-B9BF-B0A4-6CD92801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6E9D4-6FDA-82C0-F6F2-B80DD5FC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227CB6-C636-D853-B182-42746465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0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5A1DE-77B1-2E56-6887-5E78B07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665599-3120-6501-C7FB-0EFDBA2B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BDA25-8493-1108-6230-6529820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2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666E-7B68-B706-AC60-BE45B667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A7159-CF00-D888-7B6E-808BB6B0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B9F1CB-9840-B4E0-F7BD-D5C344EB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CCD7F-FA0E-53BD-086D-FE36B284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229D9B-50BB-E921-A662-F994DF0A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E43F2D-46B3-D9A3-D708-2BEA7147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61DC-3F49-2BE2-870B-55C3C170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147DAD-0071-06E1-BEB8-51300DDB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F2D702-54A1-3ADF-24D7-DF39690F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139BED-C29E-CA1A-3B12-E428305F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05688-5B93-1B00-83F5-232944CB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6BEF59-E7E8-39D1-5BFC-6A7DB6E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A2F9DE-93B6-7869-7411-C514F46D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1AB1B-8731-5556-0E0D-8444027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402B7-221D-7832-79C3-161B95514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C0B4-1C30-41D6-8DBC-7E16BC879483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A115F-DFEB-DC0C-A4DF-59CF20075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F6163-0DC8-BF80-966C-C9B7F1A6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4B9A-2C7B-4340-A02A-B1AD62220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5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C5CC347-E2ED-1642-684B-CD8083F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23338" cy="3429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B32AFD-6D91-E934-91A9-2BF1FF6B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30" y="0"/>
            <a:ext cx="5963369" cy="31364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8B1025-F17A-803B-53DA-B585BC7B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7588"/>
            <a:ext cx="6228630" cy="31004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417FC5-F4DA-FA09-181C-B6DE536B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39" y="4646704"/>
            <a:ext cx="5791490" cy="2211296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EEBBD5B-9743-2876-4C1C-83E15479D6F0}"/>
              </a:ext>
            </a:extLst>
          </p:cNvPr>
          <p:cNvSpPr/>
          <p:nvPr/>
        </p:nvSpPr>
        <p:spPr>
          <a:xfrm>
            <a:off x="275303" y="462116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4EAE611-0D75-6075-BB38-E97B0079343C}"/>
              </a:ext>
            </a:extLst>
          </p:cNvPr>
          <p:cNvSpPr/>
          <p:nvPr/>
        </p:nvSpPr>
        <p:spPr>
          <a:xfrm>
            <a:off x="275303" y="4156320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FBBE793-03C5-330A-F601-EB5D3F8B5F20}"/>
              </a:ext>
            </a:extLst>
          </p:cNvPr>
          <p:cNvSpPr/>
          <p:nvPr/>
        </p:nvSpPr>
        <p:spPr>
          <a:xfrm>
            <a:off x="6602362" y="157445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53DF72-D5E3-F140-1CA7-52392DE2DF88}"/>
              </a:ext>
            </a:extLst>
          </p:cNvPr>
          <p:cNvSpPr/>
          <p:nvPr/>
        </p:nvSpPr>
        <p:spPr>
          <a:xfrm>
            <a:off x="6710516" y="4354194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64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8A4AE0-03A6-D624-0007-B36F583F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0549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BD6548-ABA9-41C2-EB65-1B32C7F7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9" y="0"/>
            <a:ext cx="6202891" cy="30549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989DCA-F51E-DFFF-ACA4-02CCA771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91897"/>
            <a:ext cx="8678199" cy="286610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5A18D1B-60A8-CC4F-AB61-9165F2FABA85}"/>
              </a:ext>
            </a:extLst>
          </p:cNvPr>
          <p:cNvSpPr/>
          <p:nvPr/>
        </p:nvSpPr>
        <p:spPr>
          <a:xfrm>
            <a:off x="275303" y="341404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CAF250C-BC06-A803-33F2-537F2436CF2E}"/>
              </a:ext>
            </a:extLst>
          </p:cNvPr>
          <p:cNvSpPr/>
          <p:nvPr/>
        </p:nvSpPr>
        <p:spPr>
          <a:xfrm>
            <a:off x="275303" y="3928266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D088D2-7753-659C-9E11-84AB2DE032D1}"/>
              </a:ext>
            </a:extLst>
          </p:cNvPr>
          <p:cNvSpPr/>
          <p:nvPr/>
        </p:nvSpPr>
        <p:spPr>
          <a:xfrm>
            <a:off x="6135328" y="99681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6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E57B7F-AD46-3D9D-E5A9-1D26EC5D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4"/>
            <a:ext cx="6096000" cy="30858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799E73-0685-DBD9-F1F0-84DD800F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93"/>
            <a:ext cx="6096000" cy="33626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71364F-0520-5ADA-56B5-BA70B1665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8803"/>
            <a:ext cx="6721422" cy="33683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989F15-E005-D133-250F-3C60A5BE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405" y="4430388"/>
            <a:ext cx="5139445" cy="2311025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6FF0B0B9-1623-1E27-0FBC-B5C7526F3735}"/>
              </a:ext>
            </a:extLst>
          </p:cNvPr>
          <p:cNvSpPr/>
          <p:nvPr/>
        </p:nvSpPr>
        <p:spPr>
          <a:xfrm>
            <a:off x="216309" y="262746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CB2317-F25D-595D-8CA5-EEF0EBA6DE03}"/>
              </a:ext>
            </a:extLst>
          </p:cNvPr>
          <p:cNvSpPr/>
          <p:nvPr/>
        </p:nvSpPr>
        <p:spPr>
          <a:xfrm>
            <a:off x="6298634" y="262746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CA68AE9-4FBB-2841-60AB-A241245465A6}"/>
              </a:ext>
            </a:extLst>
          </p:cNvPr>
          <p:cNvSpPr/>
          <p:nvPr/>
        </p:nvSpPr>
        <p:spPr>
          <a:xfrm>
            <a:off x="226140" y="3680389"/>
            <a:ext cx="491613" cy="483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520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21</cp:revision>
  <dcterms:created xsi:type="dcterms:W3CDTF">2022-09-08T20:14:10Z</dcterms:created>
  <dcterms:modified xsi:type="dcterms:W3CDTF">2022-09-08T21:43:41Z</dcterms:modified>
</cp:coreProperties>
</file>