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6E54-B4FA-A88E-D609-1A37797B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FC0AD3-5130-FF4A-9DA8-C164D9D3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DDAE9-880E-2954-7A33-F78AE862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DA345-9B97-BB06-5F5F-8EAD0900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ED447-D880-3BE2-85B6-82C5D4E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46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28E0-9840-5652-904B-F4E5C1DC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A7007-84C2-7935-7351-ABB2F7B6F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2CFA49-22C7-3B29-8C17-B330AD0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6D8C5-ACCF-D61B-4B32-FBD25BA6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AF7D1-CBA3-FC94-959A-17B8528E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62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10163-A6F5-189B-F2F3-A06FB35E1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10617-7F4E-0E12-24C7-1F6AE4BB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A408D-A81C-0D65-8184-B267F932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6C9FA-3F76-2E5B-6746-C12E6AED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444F3-DEB3-8220-3A20-9BF910F3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8224-FBA3-B501-2E9C-6F0A965A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A0FF7-39AA-75CB-830E-5126ECAC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3C088-262D-0566-AB18-93DBEB59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5E89B-CE24-E8FE-55BB-E65E05A8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3AA16-3564-703A-E325-B5B4550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07650-EF1A-607B-F1B4-F9BCCCB7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03769E-C7A1-C822-AB2F-BDFF56090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6CD1C-327A-1526-A47A-992F1BF6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FC357-7239-7BE1-EC67-18D66508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D3A9F-BD8D-4022-E88E-A15CA107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2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F059B-DD01-0181-FBAC-E0C29DD2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8CCE7-E743-2BC3-7D61-93E1E1C6C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F49CB7-93A4-AABB-4A78-235FF32F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B1248E-E58A-7C86-F710-C4C9F289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A9AF6-0563-8834-3BDC-BF4AA7BD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02FA29-AC07-D48B-F283-3E8E95FC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2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1EA8C-8A91-8F59-C116-A695FA21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48C23-67C3-B5D6-8E15-5852B1D8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8DDA5-ED13-4434-0584-87D4F946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B7B24D-29B5-700E-7285-C8DCC78A9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276A56-8AFC-24B3-8E2F-F407FCC16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0F0005-55C9-A362-5BEC-19215EA6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1F8F57-F7CE-48E1-3A9A-18E8CC7A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D69393-38B4-3996-0F22-2B88A033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6CB1E-9B03-000C-D0CD-143E5AB8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B09FA3-D493-0D80-9914-A7EB880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D225FA-4AFA-217F-EA7A-F7912105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0C17BB-E2E8-A542-2403-BEA792FA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0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FF8197-2440-847C-E54A-CF8D977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236885-F1BF-5D94-AAA2-22B15DB8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0B6385-F38F-318F-23FE-4B7E8A3C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8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B61D9-4520-482C-76FE-3D292C47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03768-03EB-A231-C352-199725B0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5F1935-A97E-7FDA-2F64-6B1654C7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813EA-EED6-797D-8704-94E4F36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690D7A-8AFF-6D81-6F12-1E529B35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B1164-D1C3-5C5A-B4C0-E734F11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3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451CB-CD84-B149-8B90-363628A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7C6034-CFCB-CBD1-A1ED-5688F1F44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A65525-F813-F782-E6EC-747198F78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25F8FE-3FB0-AEF3-D9CD-82E05A75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F8821-09C1-9042-5179-DD96DC8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E615E-812A-DA95-3707-69C4337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05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92E330-4513-6203-F43F-203201EE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9F9F4-1F12-098F-BDD2-BAF87877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0D5B2-812D-7270-9659-31EAB0A1A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2F3A-9F3E-4482-8D7F-7B533D10B7A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94925-D4D5-C872-EF86-09E2262C9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64786-5B96-087B-5A90-7F328B811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F4E4-9EA5-4E3A-B533-FCA56DD24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1CE3F649-250D-9195-FA93-78EC3B6B5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7022" cy="685517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AD0944-5BA7-279D-67AF-7F017B2AC1F3}"/>
              </a:ext>
            </a:extLst>
          </p:cNvPr>
          <p:cNvSpPr/>
          <p:nvPr/>
        </p:nvSpPr>
        <p:spPr>
          <a:xfrm>
            <a:off x="2168013" y="2625213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9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005E935-9667-42A6-4004-C80C15A3F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A4AF124-E114-7E2A-6B63-3AE82B9228B8}"/>
              </a:ext>
            </a:extLst>
          </p:cNvPr>
          <p:cNvSpPr/>
          <p:nvPr/>
        </p:nvSpPr>
        <p:spPr>
          <a:xfrm>
            <a:off x="1533832" y="4129549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38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Chat o mensaje de texto&#10;&#10;Descripción generada automáticamente">
            <a:extLst>
              <a:ext uri="{FF2B5EF4-FFF2-40B4-BE49-F238E27FC236}">
                <a16:creationId xmlns:a16="http://schemas.microsoft.com/office/drawing/2014/main" id="{238D37FC-098B-973D-BE73-EA18D6C5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C02BE9-3457-9D52-4A1A-A4945DCC9950}"/>
              </a:ext>
            </a:extLst>
          </p:cNvPr>
          <p:cNvSpPr/>
          <p:nvPr/>
        </p:nvSpPr>
        <p:spPr>
          <a:xfrm>
            <a:off x="1612491" y="4729317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13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4DE5D90-E060-B7D8-AD73-ECE250FC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88887E9-85C0-27D3-565C-7DDC618A739B}"/>
              </a:ext>
            </a:extLst>
          </p:cNvPr>
          <p:cNvSpPr/>
          <p:nvPr/>
        </p:nvSpPr>
        <p:spPr>
          <a:xfrm>
            <a:off x="1740310" y="3429000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68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9D2E1A8C-4A12-6047-4864-DF5B8B75F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D3419D4-1FCF-C99F-DF26-7D5447B82BB5}"/>
              </a:ext>
            </a:extLst>
          </p:cNvPr>
          <p:cNvSpPr/>
          <p:nvPr/>
        </p:nvSpPr>
        <p:spPr>
          <a:xfrm>
            <a:off x="1582994" y="4807975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42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1BB00CDE-1E4C-E73E-E681-C17C634B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4EE399F-4D71-2794-9E8C-EE0D08693902}"/>
              </a:ext>
            </a:extLst>
          </p:cNvPr>
          <p:cNvSpPr/>
          <p:nvPr/>
        </p:nvSpPr>
        <p:spPr>
          <a:xfrm>
            <a:off x="1524001" y="4866969"/>
            <a:ext cx="8357418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C5AE369-0194-BE15-00AE-31D57B564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E54237D-8BDA-FD88-C8C8-E29B01424DEA}"/>
              </a:ext>
            </a:extLst>
          </p:cNvPr>
          <p:cNvSpPr/>
          <p:nvPr/>
        </p:nvSpPr>
        <p:spPr>
          <a:xfrm>
            <a:off x="1927123" y="2349911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40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Escala de tiempo&#10;&#10;Descripción generada automáticamente">
            <a:extLst>
              <a:ext uri="{FF2B5EF4-FFF2-40B4-BE49-F238E27FC236}">
                <a16:creationId xmlns:a16="http://schemas.microsoft.com/office/drawing/2014/main" id="{EEF96F26-DDF2-8A67-6FE3-6EC905D65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E0F738C-910E-28D5-36C0-A07551AA6B56}"/>
              </a:ext>
            </a:extLst>
          </p:cNvPr>
          <p:cNvSpPr/>
          <p:nvPr/>
        </p:nvSpPr>
        <p:spPr>
          <a:xfrm>
            <a:off x="1465007" y="4778478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8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8C65697-37A0-F4F8-7460-E3F3332B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1" y="0"/>
            <a:ext cx="12197021" cy="68551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0F1123D-BD5D-A71D-8894-062E57872227}"/>
              </a:ext>
            </a:extLst>
          </p:cNvPr>
          <p:cNvSpPr/>
          <p:nvPr/>
        </p:nvSpPr>
        <p:spPr>
          <a:xfrm>
            <a:off x="1494504" y="4876801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6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FB9218-F62F-5B81-DD7B-EE05836A6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0EBE082-3BCB-28FC-3564-94682C496152}"/>
              </a:ext>
            </a:extLst>
          </p:cNvPr>
          <p:cNvSpPr/>
          <p:nvPr/>
        </p:nvSpPr>
        <p:spPr>
          <a:xfrm>
            <a:off x="1563330" y="3352801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0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4389FE2-6B56-ECE0-0212-2361E368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59CFC9E-A967-0FD7-F0EB-57FFEB5A2C50}"/>
              </a:ext>
            </a:extLst>
          </p:cNvPr>
          <p:cNvSpPr/>
          <p:nvPr/>
        </p:nvSpPr>
        <p:spPr>
          <a:xfrm>
            <a:off x="1927123" y="4788310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81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7D8AF17-9263-A58D-7C46-69DA3C284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5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95443D8-A10B-7894-54DC-84B58D64E978}"/>
              </a:ext>
            </a:extLst>
          </p:cNvPr>
          <p:cNvSpPr/>
          <p:nvPr/>
        </p:nvSpPr>
        <p:spPr>
          <a:xfrm>
            <a:off x="1927123" y="2900517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12895BB-7A90-DA27-84FD-56D967598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1" y="0"/>
            <a:ext cx="12197021" cy="68551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41264F6-63B1-1AAC-890C-B5730FC07BCC}"/>
              </a:ext>
            </a:extLst>
          </p:cNvPr>
          <p:cNvSpPr/>
          <p:nvPr/>
        </p:nvSpPr>
        <p:spPr>
          <a:xfrm>
            <a:off x="1995949" y="4748981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18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A570FC0-C207-6664-3C6D-A23116AC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" y="2822"/>
            <a:ext cx="12197022" cy="685517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B95AF9E-E8EE-4C39-FB4A-0A0A09C327E4}"/>
              </a:ext>
            </a:extLst>
          </p:cNvPr>
          <p:cNvSpPr/>
          <p:nvPr/>
        </p:nvSpPr>
        <p:spPr>
          <a:xfrm>
            <a:off x="2283489" y="4247536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09149924-14D0-E198-C09A-5CDD6043F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763BFF1-2866-90A3-7CEE-F6E39E24CA84}"/>
              </a:ext>
            </a:extLst>
          </p:cNvPr>
          <p:cNvSpPr/>
          <p:nvPr/>
        </p:nvSpPr>
        <p:spPr>
          <a:xfrm>
            <a:off x="2536722" y="3438833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05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6A3F7A0D-B81F-78E2-C2F1-800085068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349B388-0C0B-2E3D-D6F9-4292EEE8698D}"/>
              </a:ext>
            </a:extLst>
          </p:cNvPr>
          <p:cNvSpPr/>
          <p:nvPr/>
        </p:nvSpPr>
        <p:spPr>
          <a:xfrm>
            <a:off x="1946787" y="4129550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C578B748-6CEF-7594-CB4C-583A3F43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002A65D-5D61-0D03-DC12-52C947016C3C}"/>
              </a:ext>
            </a:extLst>
          </p:cNvPr>
          <p:cNvSpPr/>
          <p:nvPr/>
        </p:nvSpPr>
        <p:spPr>
          <a:xfrm>
            <a:off x="1848465" y="2839065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1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6E46FFFA-6A87-978E-2070-64802D09C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47AFD8A-13A5-2FE6-7E42-A89994B62B4C}"/>
              </a:ext>
            </a:extLst>
          </p:cNvPr>
          <p:cNvSpPr/>
          <p:nvPr/>
        </p:nvSpPr>
        <p:spPr>
          <a:xfrm>
            <a:off x="1553497" y="4493343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67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2633D6D5-3287-1871-0D45-3D525D64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147D489-27ED-CE2F-194E-D01935067D9D}"/>
              </a:ext>
            </a:extLst>
          </p:cNvPr>
          <p:cNvSpPr/>
          <p:nvPr/>
        </p:nvSpPr>
        <p:spPr>
          <a:xfrm>
            <a:off x="1553497" y="3605981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6FB9988-F0F3-D99D-7828-F2CF7E1E53F3}"/>
              </a:ext>
            </a:extLst>
          </p:cNvPr>
          <p:cNvSpPr/>
          <p:nvPr/>
        </p:nvSpPr>
        <p:spPr>
          <a:xfrm>
            <a:off x="403123" y="540774"/>
            <a:ext cx="580103" cy="589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78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A3004B8-C04E-11C0-E13A-77917A92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"/>
            <a:ext cx="12197022" cy="685517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5228D09-C59E-173F-753C-FF5B400EBFFC}"/>
              </a:ext>
            </a:extLst>
          </p:cNvPr>
          <p:cNvSpPr/>
          <p:nvPr/>
        </p:nvSpPr>
        <p:spPr>
          <a:xfrm>
            <a:off x="1927123" y="4739150"/>
            <a:ext cx="7855974" cy="60960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64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12</cp:revision>
  <dcterms:created xsi:type="dcterms:W3CDTF">2022-06-20T15:58:21Z</dcterms:created>
  <dcterms:modified xsi:type="dcterms:W3CDTF">2022-06-21T03:01:35Z</dcterms:modified>
</cp:coreProperties>
</file>