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43BE-80C9-2D5A-72EB-057E3FD6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7F7B4-2605-F6D4-D325-3AF578AB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34D4C-E913-085D-27C2-6CF3BFE0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ABA02-F943-7DFD-B0A5-BDDC1E57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13A33-D700-5097-F4C3-7EBE2D2F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97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0DEAF-9280-1F86-193A-EDF6D86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AC146-9085-5F22-0DFF-6B2FAF125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DD953-E0C2-4DFC-38AC-169C397A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22D1E-DB19-35B9-175B-1657F54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20827-F4AB-691C-8D21-A546B9A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72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547EE3-7BC4-878F-DF24-EC0FE7254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64AF7-8DAA-D182-7548-62062941E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19842-CA17-732F-F5B3-5A7A1AC3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78FAF-ED6D-84FD-5849-432F815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1FEE4-CE04-4B1B-2198-D5715BE8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9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FE079-BACB-0D10-28AA-9EE9FDDE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B4CD7-108F-3421-C69C-63C08B2B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6E3CA-C5EB-0C3F-3F4C-31D2435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B1EB5-B424-1000-0221-ED77A12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76587-CE37-BAB3-5540-22DB8569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58792-CFE7-DCE5-1924-E8F1F860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AA64C-CF70-9E64-E98C-A714FDD6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61CB0-6272-C6B5-4258-7BF4AA16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39EF3-59C9-E9CA-D4CD-E36781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E4F47-E25C-0010-602C-3E50516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5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1710-11CC-3DD3-501D-FEEAC31C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ED1F0-A1FA-80E0-F29C-0F846122F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8B2A4-6192-8950-54DE-D39EB3DD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5D86F7-6767-3CAC-FBFF-5A534DF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006A27-AC98-AAEF-5F07-CECEEE3B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25819-6E7F-7AEA-976D-231738BB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8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052B9-D934-5C69-AA4F-40AA7D20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A5D2-ED44-1249-9C0A-6DC19A02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8304D0-70E3-3AE5-1B80-59873A2B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1D71C9-F5AF-5222-D844-B7E6B43AD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D1D41-A565-CC40-E4BF-DB12B3326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3F1CFE-4C7F-1A64-16B8-A2BE14F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AF7E4E-B503-40BD-3CA5-C2B318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CE1C0D-2EBF-E46C-1747-7B2FA3F5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2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6A4-0EE1-8BE3-E89F-A4DF74EE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EB798-A982-2D29-D1B8-D26FF1B6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6B0E1-E1C2-F216-96E7-F19F1E63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78747-56B9-83EF-D373-F4FC360C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3DA21D-15FB-F524-49FE-FEAB89F0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CBD788-00DE-9C94-981D-1742E401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E35A67-D566-8BC6-28C6-8217DB0D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3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BBE98-92BF-9FF7-FEF4-239FF26A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4CFDD-5880-566E-1900-6F3696F4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F0EC0-9EBE-2C50-AAB1-042475B8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7F5E78-CEBB-FBED-844C-0C88A0E7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653BA2-930D-6C8B-4AF9-14E9B6A8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9377EA-EB47-5703-4B94-F3224D36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6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624A1-2CCC-17DC-1C64-241B186B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22C3A4-22E6-7164-3348-1C1328D28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E918C4-3E46-B814-1AD8-007DD457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70B0A-8C51-F3F7-B30E-5A5332F5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C91B5-85C7-8EA0-C402-BBD7232D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259BB-0422-2CC1-9FE6-B21B730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9027B-19AC-0460-268A-57EC48EA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ABE14E-F54A-868F-1507-EA703518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8421F-DF57-9D0C-5735-C69BDDB8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5477-57BC-4D8D-B8FA-80F1F292871E}" type="datetimeFigureOut">
              <a:rPr lang="es-ES" smtClean="0"/>
              <a:t>04/07/2022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EA972-B09D-CAD1-1DD0-05C7B00E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B6ED0-64F0-4F9B-FDC4-F59744E6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9805-EEA6-4FCC-985D-2379C5DC4F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1D5E84-A495-672A-5358-830353D4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2F5C7E8-3967-F1A1-2190-860F994C2FB2}"/>
              </a:ext>
            </a:extLst>
          </p:cNvPr>
          <p:cNvSpPr/>
          <p:nvPr/>
        </p:nvSpPr>
        <p:spPr>
          <a:xfrm>
            <a:off x="2969342" y="3150009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01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C2AE04-97B3-91FF-DE51-772EBA45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E509B7-7601-1277-9365-52CB05E95F6C}"/>
              </a:ext>
            </a:extLst>
          </p:cNvPr>
          <p:cNvSpPr/>
          <p:nvPr/>
        </p:nvSpPr>
        <p:spPr>
          <a:xfrm>
            <a:off x="2920180" y="3533313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7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B61FDB-B1BF-ECAC-FE52-03AE4EE9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3A506B-9643-BF48-C416-7EF7C9C342D3}"/>
              </a:ext>
            </a:extLst>
          </p:cNvPr>
          <p:cNvSpPr/>
          <p:nvPr/>
        </p:nvSpPr>
        <p:spPr>
          <a:xfrm>
            <a:off x="3111418" y="294903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20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611A5F-95D3-2B54-83FC-DE5C4153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69D3B83-84EB-7EF5-8930-B1DC6E37830D}"/>
              </a:ext>
            </a:extLst>
          </p:cNvPr>
          <p:cNvSpPr/>
          <p:nvPr/>
        </p:nvSpPr>
        <p:spPr>
          <a:xfrm>
            <a:off x="2718619" y="331479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5AC07D-6CEE-F729-7355-1116771E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4D871B4-CE93-9771-F85B-496DA3E50C54}"/>
              </a:ext>
            </a:extLst>
          </p:cNvPr>
          <p:cNvSpPr/>
          <p:nvPr/>
        </p:nvSpPr>
        <p:spPr>
          <a:xfrm>
            <a:off x="3490451" y="4113417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98FCC5-5609-6831-2BDF-FE20E258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113EBA2-3881-8757-21CE-DB120961E1C8}"/>
              </a:ext>
            </a:extLst>
          </p:cNvPr>
          <p:cNvSpPr/>
          <p:nvPr/>
        </p:nvSpPr>
        <p:spPr>
          <a:xfrm>
            <a:off x="3470787" y="3602138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7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2BD0BF-60BA-8D46-1899-BA0D9AD1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2A270E3-1216-675F-F6D7-F9F0F6A0E88D}"/>
              </a:ext>
            </a:extLst>
          </p:cNvPr>
          <p:cNvSpPr/>
          <p:nvPr/>
        </p:nvSpPr>
        <p:spPr>
          <a:xfrm>
            <a:off x="3637936" y="330717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1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B69148-22DA-F45A-E230-6B3E8F2C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AFA0857-5215-4F65-E183-5E07D2759812}"/>
              </a:ext>
            </a:extLst>
          </p:cNvPr>
          <p:cNvSpPr/>
          <p:nvPr/>
        </p:nvSpPr>
        <p:spPr>
          <a:xfrm>
            <a:off x="3323303" y="3946268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43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F95B37-6D30-825F-D351-D383C106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6C37EDF-C754-C57B-05DD-7BEA32056E95}"/>
              </a:ext>
            </a:extLst>
          </p:cNvPr>
          <p:cNvSpPr/>
          <p:nvPr/>
        </p:nvSpPr>
        <p:spPr>
          <a:xfrm>
            <a:off x="2812026" y="4319894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2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6E0700-3BEA-BF63-4AF9-5A123CAC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A4D87B9-3C57-42A6-A41B-F7379B3A74B9}"/>
              </a:ext>
            </a:extLst>
          </p:cNvPr>
          <p:cNvSpPr/>
          <p:nvPr/>
        </p:nvSpPr>
        <p:spPr>
          <a:xfrm>
            <a:off x="3057833" y="443788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5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70E52B-91B6-ED8E-47D1-AD012BB7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2E3223F-319C-A1F8-CCBA-09C3ED0A7C6C}"/>
              </a:ext>
            </a:extLst>
          </p:cNvPr>
          <p:cNvSpPr/>
          <p:nvPr/>
        </p:nvSpPr>
        <p:spPr>
          <a:xfrm>
            <a:off x="3136491" y="4133080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9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0B3637-CBFD-4E36-4B2D-6B5C448C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"/>
            <a:ext cx="12192000" cy="68523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D96119A-555C-3FCD-DEB6-97EBF9860EC7}"/>
              </a:ext>
            </a:extLst>
          </p:cNvPr>
          <p:cNvSpPr/>
          <p:nvPr/>
        </p:nvSpPr>
        <p:spPr>
          <a:xfrm>
            <a:off x="3130697" y="3627246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9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A6BBA1-3360-48AC-896A-70EAB4B5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C6B853A-56BC-6E7C-1E4D-B161D8231AF4}"/>
              </a:ext>
            </a:extLst>
          </p:cNvPr>
          <p:cNvSpPr/>
          <p:nvPr/>
        </p:nvSpPr>
        <p:spPr>
          <a:xfrm>
            <a:off x="3224981" y="4064255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0CA0AA-336F-A8E1-0809-CC610F58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3FC7FE5-5716-B34D-6BA8-B247D9D72647}"/>
              </a:ext>
            </a:extLst>
          </p:cNvPr>
          <p:cNvSpPr/>
          <p:nvPr/>
        </p:nvSpPr>
        <p:spPr>
          <a:xfrm>
            <a:off x="3164758" y="351291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1518F2-D7A0-8BCD-2F72-4F119287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74E143-E765-37B6-BD7A-796A4F1D0769}"/>
              </a:ext>
            </a:extLst>
          </p:cNvPr>
          <p:cNvSpPr/>
          <p:nvPr/>
        </p:nvSpPr>
        <p:spPr>
          <a:xfrm>
            <a:off x="2890684" y="4113417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78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045CCD-1F99-65C8-A990-CE77C1D2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2D43A1-8C3E-04B2-7F15-E29EC504D462}"/>
              </a:ext>
            </a:extLst>
          </p:cNvPr>
          <p:cNvSpPr/>
          <p:nvPr/>
        </p:nvSpPr>
        <p:spPr>
          <a:xfrm>
            <a:off x="2644878" y="2028978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2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EABC87-4497-350D-3700-768D93AB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7776D91-47FB-BF30-36AF-D5B8F385AF28}"/>
              </a:ext>
            </a:extLst>
          </p:cNvPr>
          <p:cNvSpPr/>
          <p:nvPr/>
        </p:nvSpPr>
        <p:spPr>
          <a:xfrm>
            <a:off x="3205316" y="373979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3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18C5E5-2A88-DC76-CEFE-1734104C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CC0F681-8A70-8883-1062-97FA884F997F}"/>
              </a:ext>
            </a:extLst>
          </p:cNvPr>
          <p:cNvSpPr/>
          <p:nvPr/>
        </p:nvSpPr>
        <p:spPr>
          <a:xfrm>
            <a:off x="2943778" y="3520531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96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F9E3E4-E0CF-65F8-3743-0A0E3DAF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BDB54B5-B56D-F236-8C8D-039291C9A312}"/>
              </a:ext>
            </a:extLst>
          </p:cNvPr>
          <p:cNvSpPr/>
          <p:nvPr/>
        </p:nvSpPr>
        <p:spPr>
          <a:xfrm>
            <a:off x="2793591" y="4018535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83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2C7B98-7156-B17F-7D86-F1762E4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06E5A4F-3E99-F11C-7FDB-DE3175DAA043}"/>
              </a:ext>
            </a:extLst>
          </p:cNvPr>
          <p:cNvSpPr/>
          <p:nvPr/>
        </p:nvSpPr>
        <p:spPr>
          <a:xfrm>
            <a:off x="2998839" y="4467378"/>
            <a:ext cx="6754762" cy="5579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5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12</cp:revision>
  <dcterms:created xsi:type="dcterms:W3CDTF">2022-07-04T12:37:20Z</dcterms:created>
  <dcterms:modified xsi:type="dcterms:W3CDTF">2022-07-04T13:41:07Z</dcterms:modified>
</cp:coreProperties>
</file>