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8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88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03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1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9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4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4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1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66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9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8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762B-D13E-4A11-8340-984C55E42E44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86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9FDF0E-51EF-9554-BF8F-469FCC5CD69A}"/>
              </a:ext>
            </a:extLst>
          </p:cNvPr>
          <p:cNvSpPr/>
          <p:nvPr/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9663C1-7B6D-DC8E-0DBD-19E0CBFF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31" y="4339847"/>
            <a:ext cx="5251269" cy="30431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651A59-889E-EB9E-4910-36459BA46CBB}"/>
              </a:ext>
            </a:extLst>
          </p:cNvPr>
          <p:cNvSpPr txBox="1"/>
          <p:nvPr/>
        </p:nvSpPr>
        <p:spPr>
          <a:xfrm>
            <a:off x="235132" y="430547"/>
            <a:ext cx="66228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sz="6000" b="1" dirty="0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Times New Roman" panose="02020603050405020304" pitchFamily="18" charset="0"/>
              </a:rPr>
              <a:t>La tragedia de Los Corales</a:t>
            </a:r>
            <a:endParaRPr lang="es-ES" sz="6000" b="1" dirty="0">
              <a:solidFill>
                <a:schemeClr val="bg1"/>
              </a:solidFill>
              <a:effectLst/>
              <a:latin typeface="Rockwell Extra Bold" panose="02060903040505020403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4ADC212-0291-E921-7ADD-474BADCF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34" y="7944693"/>
            <a:ext cx="3575131" cy="6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2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6A482C-6DD3-9808-FF28-4329CF613B15}"/>
              </a:ext>
            </a:extLst>
          </p:cNvPr>
          <p:cNvSpPr/>
          <p:nvPr/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E45555FE-6EC1-9D2B-187C-94D3BDC89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80" y="8245139"/>
            <a:ext cx="2904440" cy="5179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1CC8A8-B2C0-D857-8B36-8C02A084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1" y="2976010"/>
            <a:ext cx="5381897" cy="3823979"/>
          </a:xfrm>
          <a:prstGeom prst="ellipse">
            <a:avLst/>
          </a:prstGeom>
          <a:ln w="47625">
            <a:solidFill>
              <a:schemeClr val="bg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4C7471D-542A-05AA-AF19-941070E86CFA}"/>
              </a:ext>
            </a:extLst>
          </p:cNvPr>
          <p:cNvSpPr txBox="1"/>
          <p:nvPr/>
        </p:nvSpPr>
        <p:spPr>
          <a:xfrm>
            <a:off x="0" y="745904"/>
            <a:ext cx="685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sz="6000" b="1" dirty="0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Times New Roman" panose="02020603050405020304" pitchFamily="18" charset="0"/>
              </a:rPr>
              <a:t>La furia de San Julián</a:t>
            </a:r>
            <a:endParaRPr lang="es-ES" sz="6000" b="1" dirty="0">
              <a:solidFill>
                <a:schemeClr val="bg1"/>
              </a:solidFill>
              <a:effectLst/>
              <a:latin typeface="Rockwell Extra Bold" panose="02060903040505020403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75400A-0E64-AD27-AE4A-FC9DD9FA3568}"/>
              </a:ext>
            </a:extLst>
          </p:cNvPr>
          <p:cNvSpPr txBox="1"/>
          <p:nvPr/>
        </p:nvSpPr>
        <p:spPr>
          <a:xfrm>
            <a:off x="0" y="7382217"/>
            <a:ext cx="685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sz="3200" b="1" dirty="0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Times New Roman" panose="02020603050405020304" pitchFamily="18" charset="0"/>
              </a:rPr>
              <a:t>Pedro J. </a:t>
            </a:r>
            <a:r>
              <a:rPr lang="es-VE" sz="3200" b="1" dirty="0" err="1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Times New Roman" panose="02020603050405020304" pitchFamily="18" charset="0"/>
              </a:rPr>
              <a:t>Bazó</a:t>
            </a:r>
            <a:endParaRPr lang="es-ES" sz="3200" b="1" dirty="0">
              <a:solidFill>
                <a:schemeClr val="bg1"/>
              </a:solidFill>
              <a:effectLst/>
              <a:latin typeface="Rockwell Extra Bold" panose="02060903040505020403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D31F36-6FAD-2E74-CBD4-19C58C88A2BE}"/>
              </a:ext>
            </a:extLst>
          </p:cNvPr>
          <p:cNvSpPr/>
          <p:nvPr/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AF2DCF-90FB-49CD-DFFE-CC75D6818467}"/>
              </a:ext>
            </a:extLst>
          </p:cNvPr>
          <p:cNvSpPr txBox="1"/>
          <p:nvPr/>
        </p:nvSpPr>
        <p:spPr>
          <a:xfrm>
            <a:off x="0" y="1175125"/>
            <a:ext cx="685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sz="6000" b="1" dirty="0">
                <a:solidFill>
                  <a:schemeClr val="bg1"/>
                </a:solidFill>
                <a:effectLst/>
                <a:latin typeface="Rockwell Extra Bold" panose="02060903040505020403" pitchFamily="18" charset="0"/>
                <a:ea typeface="Times New Roman" panose="02020603050405020304" pitchFamily="18" charset="0"/>
              </a:rPr>
              <a:t>TIEMPO</a:t>
            </a:r>
            <a:endParaRPr lang="es-ES" sz="6000" b="1" dirty="0">
              <a:solidFill>
                <a:schemeClr val="bg1"/>
              </a:solidFill>
              <a:effectLst/>
              <a:latin typeface="Rockwell Extra Bold" panose="02060903040505020403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ED5FB951-498F-7EE7-FB94-BA1210F9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34" y="7853252"/>
            <a:ext cx="3575131" cy="637603"/>
          </a:xfrm>
          <a:prstGeom prst="rect">
            <a:avLst/>
          </a:prstGeom>
        </p:spPr>
      </p:pic>
      <p:pic>
        <p:nvPicPr>
          <p:cNvPr id="1026" name="Picture 2" descr="Reloj, Movimiento, Tiempo, Tiempo Indicando, Puntero">
            <a:extLst>
              <a:ext uri="{FF2B5EF4-FFF2-40B4-BE49-F238E27FC236}">
                <a16:creationId xmlns:a16="http://schemas.microsoft.com/office/drawing/2014/main" id="{97255781-BDAE-EF60-B7CD-5226695F9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3570"/>
            <a:ext cx="6858000" cy="429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70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15</Words>
  <Application>Microsoft Office PowerPoint</Application>
  <PresentationFormat>Carta (216 x 279 mm)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Extra 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10</cp:revision>
  <dcterms:created xsi:type="dcterms:W3CDTF">2022-05-28T00:49:59Z</dcterms:created>
  <dcterms:modified xsi:type="dcterms:W3CDTF">2022-05-31T23:14:41Z</dcterms:modified>
</cp:coreProperties>
</file>