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5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8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03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1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4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0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1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8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66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9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82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762B-D13E-4A11-8340-984C55E42E44}" type="datetimeFigureOut">
              <a:rPr lang="es-ES" smtClean="0"/>
              <a:t>27/05/2022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FDF03-7F54-4202-AAEB-31A24EF69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86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29FDF0E-51EF-9554-BF8F-469FCC5CD69A}"/>
              </a:ext>
            </a:extLst>
          </p:cNvPr>
          <p:cNvSpPr/>
          <p:nvPr/>
        </p:nvSpPr>
        <p:spPr>
          <a:xfrm>
            <a:off x="0" y="0"/>
            <a:ext cx="6858000" cy="914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9663C1-7B6D-DC8E-0DBD-19E0CBFF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3416"/>
            <a:ext cx="6858000" cy="45971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651A59-889E-EB9E-4910-36459BA46CBB}"/>
              </a:ext>
            </a:extLst>
          </p:cNvPr>
          <p:cNvSpPr txBox="1"/>
          <p:nvPr/>
        </p:nvSpPr>
        <p:spPr>
          <a:xfrm>
            <a:off x="235132" y="430547"/>
            <a:ext cx="6622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sz="6000" b="1" dirty="0">
                <a:solidFill>
                  <a:srgbClr val="002060"/>
                </a:solidFill>
                <a:effectLst/>
                <a:latin typeface="Rockwell Extra Bold" panose="02060903040505020403" pitchFamily="18" charset="0"/>
                <a:ea typeface="Times New Roman" panose="02020603050405020304" pitchFamily="18" charset="0"/>
              </a:rPr>
              <a:t>La tragedia de Los Corales</a:t>
            </a:r>
            <a:endParaRPr lang="es-ES" sz="6000" b="1" dirty="0">
              <a:effectLst/>
              <a:latin typeface="Rockwell Extra Bold" panose="02060903040505020403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4ADC212-0291-E921-7ADD-474BADCF2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74" y="8465389"/>
            <a:ext cx="2992852" cy="5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29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Office PowerPoint</Application>
  <PresentationFormat>Carta (216 x 279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 CCS</dc:creator>
  <cp:lastModifiedBy>Office CCS</cp:lastModifiedBy>
  <cp:revision>3</cp:revision>
  <dcterms:created xsi:type="dcterms:W3CDTF">2022-05-28T00:49:59Z</dcterms:created>
  <dcterms:modified xsi:type="dcterms:W3CDTF">2022-05-28T00:58:38Z</dcterms:modified>
</cp:coreProperties>
</file>