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yss-clients.azurewebsites.net/#/login" TargetMode="External"/><Relationship Id="rId2" Type="http://schemas.openxmlformats.org/officeDocument/2006/relationships/hyperlink" Target="https://daycaress-api-test.azurewebsites.ne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yss-clients.azurewebsites.net/manager_app/#/manager_app/logi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7D2A-2883-40E9-AE29-7469DF8EB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Mobilní</a:t>
            </a:r>
            <a:r>
              <a:rPr lang="en-US" dirty="0"/>
              <a:t> </a:t>
            </a:r>
            <a:r>
              <a:rPr lang="en-US" dirty="0" err="1"/>
              <a:t>aplikace</a:t>
            </a:r>
            <a:r>
              <a:rPr lang="en-US" dirty="0"/>
              <a:t> pro </a:t>
            </a:r>
            <a:r>
              <a:rPr lang="en-US" dirty="0" err="1"/>
              <a:t>pracovníky</a:t>
            </a:r>
            <a:r>
              <a:rPr lang="en-US" dirty="0"/>
              <a:t> </a:t>
            </a:r>
            <a:r>
              <a:rPr lang="en-US" dirty="0" err="1"/>
              <a:t>pečovatelské</a:t>
            </a:r>
            <a:r>
              <a:rPr lang="en-US" dirty="0"/>
              <a:t> </a:t>
            </a:r>
            <a:r>
              <a:rPr lang="en-US" dirty="0" err="1"/>
              <a:t>služby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C62C2-85CD-42AD-ABC5-4E2ACF92E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Petr Jani</a:t>
            </a:r>
            <a:r>
              <a:rPr lang="cs-CZ" dirty="0"/>
              <a:t>š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Univerzita</a:t>
            </a:r>
            <a:r>
              <a:rPr lang="en-US" dirty="0"/>
              <a:t> </a:t>
            </a:r>
            <a:r>
              <a:rPr lang="en-US" dirty="0" err="1"/>
              <a:t>Palack</a:t>
            </a:r>
            <a:r>
              <a:rPr lang="cs-CZ" dirty="0"/>
              <a:t>ého v Olomouci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1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B65B-331F-490A-8A65-3453D0B5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 pro tvorbu aplikace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0753-47BC-45B6-B6FD-6EE86ADD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Sociální služby v ČR vs zahraničí</a:t>
            </a:r>
          </a:p>
          <a:p>
            <a:r>
              <a:rPr lang="cs-CZ" sz="3200" dirty="0"/>
              <a:t>Požadavky státních organů</a:t>
            </a:r>
          </a:p>
          <a:p>
            <a:r>
              <a:rPr lang="cs-CZ" sz="3200" dirty="0"/>
              <a:t>Usnadnění pracé zaměstnancům</a:t>
            </a:r>
          </a:p>
          <a:p>
            <a:r>
              <a:rPr lang="cs-CZ" sz="3200" dirty="0"/>
              <a:t>Celý proces SW vývoje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540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DDF9-3886-44A9-921C-DC8644FF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technologie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E9AE-FAEF-41AE-BDB9-E1D525C7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.NET Core</a:t>
            </a:r>
          </a:p>
          <a:p>
            <a:r>
              <a:rPr lang="cs-CZ" dirty="0"/>
              <a:t>Angular</a:t>
            </a:r>
          </a:p>
          <a:p>
            <a:r>
              <a:rPr lang="cs-CZ" dirty="0"/>
              <a:t>Docker</a:t>
            </a:r>
          </a:p>
          <a:p>
            <a:r>
              <a:rPr lang="cs-CZ" dirty="0"/>
              <a:t>A</a:t>
            </a:r>
            <a:r>
              <a:rPr lang="en-US" dirty="0" err="1"/>
              <a:t>zure</a:t>
            </a:r>
            <a:r>
              <a:rPr lang="en-US" dirty="0"/>
              <a:t> =&gt; Hosting, CI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2A45C-E24C-4144-96E8-E6F5D386D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5" y="2489827"/>
            <a:ext cx="2524125" cy="3744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F54D46-76E9-46BA-B728-B2DBB80E9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675" y="2489827"/>
            <a:ext cx="4273754" cy="374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4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FDE9-5FBA-4223-9F26-766F7F3C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systému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9FCC28-CF04-472B-9400-B92106E5E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076" y="1553342"/>
            <a:ext cx="8574834" cy="503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A6C9-E8E3-4E78-8F52-5CAB181B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</a:t>
            </a:r>
            <a:r>
              <a:rPr lang="cs-CZ" dirty="0"/>
              <a:t>ány do budoucna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D631-C2EF-4664-812A-863AFD24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Rozšířit možnosti autentizace </a:t>
            </a:r>
            <a:r>
              <a:rPr lang="en-US" dirty="0"/>
              <a:t>(</a:t>
            </a:r>
            <a:r>
              <a:rPr lang="cs-CZ" dirty="0"/>
              <a:t>Biometrika</a:t>
            </a:r>
            <a:r>
              <a:rPr lang="en-US" dirty="0"/>
              <a:t>, Refresh)</a:t>
            </a:r>
            <a:endParaRPr lang="cs-CZ" dirty="0"/>
          </a:p>
          <a:p>
            <a:r>
              <a:rPr lang="en-US" dirty="0"/>
              <a:t> </a:t>
            </a:r>
            <a:r>
              <a:rPr lang="en-US" dirty="0" err="1"/>
              <a:t>gRPC</a:t>
            </a:r>
            <a:r>
              <a:rPr lang="en-US" dirty="0"/>
              <a:t> (chat, </a:t>
            </a:r>
            <a:r>
              <a:rPr lang="en-US" dirty="0" err="1"/>
              <a:t>poloha</a:t>
            </a:r>
            <a:r>
              <a:rPr lang="en-US" dirty="0"/>
              <a:t> za</a:t>
            </a:r>
            <a:r>
              <a:rPr lang="cs-CZ" dirty="0"/>
              <a:t>řízení</a:t>
            </a:r>
            <a:r>
              <a:rPr lang="en-US" dirty="0"/>
              <a:t>)</a:t>
            </a:r>
          </a:p>
          <a:p>
            <a:r>
              <a:rPr lang="en-US" dirty="0"/>
              <a:t>Push </a:t>
            </a:r>
            <a:r>
              <a:rPr lang="en-US" dirty="0" err="1"/>
              <a:t>notifikace</a:t>
            </a:r>
            <a:endParaRPr lang="en-US" dirty="0"/>
          </a:p>
          <a:p>
            <a:r>
              <a:rPr lang="en-US" dirty="0"/>
              <a:t>PWA</a:t>
            </a:r>
          </a:p>
          <a:p>
            <a:r>
              <a:rPr lang="en-US" dirty="0"/>
              <a:t>UI- </a:t>
            </a:r>
            <a:r>
              <a:rPr lang="en-US" dirty="0" err="1"/>
              <a:t>aplikace</a:t>
            </a:r>
            <a:r>
              <a:rPr lang="en-US" dirty="0"/>
              <a:t> pro </a:t>
            </a:r>
            <a:r>
              <a:rPr lang="en-US" dirty="0" err="1"/>
              <a:t>mobiln</a:t>
            </a:r>
            <a:r>
              <a:rPr lang="cs-CZ" dirty="0"/>
              <a:t>í</a:t>
            </a:r>
            <a:r>
              <a:rPr lang="en-US" dirty="0"/>
              <a:t> pe</a:t>
            </a:r>
            <a:r>
              <a:rPr lang="cs-CZ" dirty="0"/>
              <a:t>čovatele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9969-A648-424A-B452-8486888E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F052-F1DE-407E-BA58-2ED5A415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https://daycaress-api-test.azurewebsites.net/index.html</a:t>
            </a:r>
            <a:endParaRPr lang="en-US" dirty="0"/>
          </a:p>
          <a:p>
            <a:r>
              <a:rPr lang="en-US" dirty="0">
                <a:hlinkClick r:id="rId3"/>
              </a:rPr>
              <a:t>https://dayss-clients.azurewebsites.net/#/login</a:t>
            </a:r>
            <a:endParaRPr lang="en-US" dirty="0"/>
          </a:p>
          <a:p>
            <a:r>
              <a:rPr lang="en-US" dirty="0">
                <a:hlinkClick r:id="rId4"/>
              </a:rPr>
              <a:t>http://dayss-clients.azurewebsites.net/manager_app/#/manager_app/login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0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4626-7A96-47B0-AD02-EBBD6E78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Posudky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47ED7-7D91-4FE0-AD11-2E89D8A45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264555"/>
            <a:ext cx="7896225" cy="1647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B24B0-99DE-4570-A50C-B58C8FF85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2912380"/>
            <a:ext cx="7896225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8FA431-D683-469B-8C93-262636C8D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3445780"/>
            <a:ext cx="7896224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9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4DF87E-BC9C-4E15-85B1-9F4C3750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624" y="462837"/>
            <a:ext cx="6962775" cy="2647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736D29-AC88-4A70-BF7E-AB75A3567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624" y="3110787"/>
            <a:ext cx="69627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673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119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Mobilní aplikace pro pracovníky pečovatelské služby </vt:lpstr>
      <vt:lpstr>Motivace pro tvorbu aplikace</vt:lpstr>
      <vt:lpstr>Použité technologie</vt:lpstr>
      <vt:lpstr>Návrh systému</vt:lpstr>
      <vt:lpstr>Plány do budoucna</vt:lpstr>
      <vt:lpstr>Demo</vt:lpstr>
      <vt:lpstr>Posudky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Mobilní aplikace pro pracovníky pečovatelské služby</dc:title>
  <dc:creator>ASUS</dc:creator>
  <cp:lastModifiedBy>ASUS</cp:lastModifiedBy>
  <cp:revision>6</cp:revision>
  <dcterms:created xsi:type="dcterms:W3CDTF">2020-06-16T19:05:31Z</dcterms:created>
  <dcterms:modified xsi:type="dcterms:W3CDTF">2020-06-16T21:19:33Z</dcterms:modified>
</cp:coreProperties>
</file>