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F839D-618B-4408-AE90-600580DF24FF}" v="20" dt="2020-10-18T18:40:0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D6D-AD40-4B14-B54E-8D244B59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Testy v .NET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B2323-373E-411D-B341-617C5178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Petr </a:t>
            </a:r>
            <a:r>
              <a:rPr lang="cs-CZ" dirty="0"/>
              <a:t>Janiš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17A3-1B7F-49A3-80AC-FD749D71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SW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3075-A65C-4B0C-896F-962D90A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kterém</a:t>
            </a:r>
            <a:r>
              <a:rPr lang="en-US" dirty="0"/>
              <a:t> je </a:t>
            </a:r>
            <a:r>
              <a:rPr lang="en-US" dirty="0" err="1"/>
              <a:t>zjišťováno</a:t>
            </a:r>
            <a:r>
              <a:rPr lang="en-US" dirty="0"/>
              <a:t> </a:t>
            </a:r>
            <a:r>
              <a:rPr lang="en-US" dirty="0" err="1"/>
              <a:t>jestli</a:t>
            </a:r>
            <a:r>
              <a:rPr lang="cs-CZ" dirty="0"/>
              <a:t> je</a:t>
            </a:r>
            <a:r>
              <a:rPr lang="en-US" dirty="0"/>
              <a:t> SW </a:t>
            </a:r>
            <a:r>
              <a:rPr lang="cs-CZ" dirty="0"/>
              <a:t>v souladu s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cs-CZ" dirty="0"/>
              <a:t> </a:t>
            </a:r>
            <a:r>
              <a:rPr lang="en-US" dirty="0"/>
              <a:t>(funk</a:t>
            </a:r>
            <a:r>
              <a:rPr lang="cs-CZ" dirty="0"/>
              <a:t>ční</a:t>
            </a:r>
            <a:r>
              <a:rPr lang="en-US" dirty="0"/>
              <a:t>) </a:t>
            </a:r>
            <a:r>
              <a:rPr lang="en-US" dirty="0" err="1"/>
              <a:t>specifikac</a:t>
            </a:r>
            <a:r>
              <a:rPr lang="cs-CZ" dirty="0"/>
              <a:t>í</a:t>
            </a:r>
          </a:p>
          <a:p>
            <a:r>
              <a:rPr lang="en-US" dirty="0" err="1"/>
              <a:t>manuální</a:t>
            </a:r>
            <a:r>
              <a:rPr lang="en-US" dirty="0"/>
              <a:t> x </a:t>
            </a:r>
            <a:r>
              <a:rPr lang="cs-CZ" dirty="0"/>
              <a:t>automatické</a:t>
            </a:r>
          </a:p>
          <a:p>
            <a:r>
              <a:rPr lang="cs-CZ" dirty="0"/>
              <a:t>černá x bílá skříňka</a:t>
            </a:r>
          </a:p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automatických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(unit, </a:t>
            </a:r>
            <a:r>
              <a:rPr lang="en-US" dirty="0" err="1"/>
              <a:t>integrační</a:t>
            </a:r>
            <a:r>
              <a:rPr lang="en-US" dirty="0"/>
              <a:t>, UI, performance)</a:t>
            </a:r>
            <a:endParaRPr lang="cs-CZ" dirty="0"/>
          </a:p>
          <a:p>
            <a:r>
              <a:rPr lang="cs-CZ" dirty="0"/>
              <a:t>pokrytí</a:t>
            </a:r>
          </a:p>
          <a:p>
            <a:r>
              <a:rPr lang="cs-CZ" dirty="0"/>
              <a:t>zaručení kvality </a:t>
            </a:r>
            <a:r>
              <a:rPr lang="en-US" dirty="0"/>
              <a:t>(CI)</a:t>
            </a:r>
            <a:endParaRPr lang="cs-CZ" dirty="0"/>
          </a:p>
          <a:p>
            <a:r>
              <a:rPr lang="cs-CZ" dirty="0"/>
              <a:t>Monolit x 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8D0E-6495-40DB-A184-C4886AE5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8A28-C975-40ED-BE50-CD2EA5A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většinou</a:t>
            </a:r>
            <a:r>
              <a:rPr lang="en-US" dirty="0"/>
              <a:t> </a:t>
            </a:r>
            <a:r>
              <a:rPr lang="en-US" dirty="0" err="1"/>
              <a:t>automatické</a:t>
            </a:r>
            <a:r>
              <a:rPr lang="en-US" dirty="0"/>
              <a:t> testy,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testují</a:t>
            </a:r>
            <a:r>
              <a:rPr lang="en-US" dirty="0"/>
              <a:t> </a:t>
            </a:r>
            <a:r>
              <a:rPr lang="en-US" dirty="0" err="1"/>
              <a:t>určitou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SW</a:t>
            </a:r>
            <a:endParaRPr lang="cs-CZ" dirty="0"/>
          </a:p>
          <a:p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odstínění</a:t>
            </a:r>
            <a:r>
              <a:rPr lang="en-US" dirty="0"/>
              <a:t> </a:t>
            </a:r>
            <a:r>
              <a:rPr lang="en-US" dirty="0" err="1"/>
              <a:t>závislostí</a:t>
            </a:r>
            <a:r>
              <a:rPr lang="en-US" dirty="0"/>
              <a:t> (</a:t>
            </a:r>
            <a:r>
              <a:rPr lang="en-US" dirty="0" err="1"/>
              <a:t>mocky</a:t>
            </a:r>
            <a:r>
              <a:rPr lang="en-US" dirty="0"/>
              <a:t>, fake data, ...)</a:t>
            </a:r>
            <a:endParaRPr lang="cs-CZ" dirty="0"/>
          </a:p>
          <a:p>
            <a:r>
              <a:rPr lang="en-US" dirty="0" err="1"/>
              <a:t>množina</a:t>
            </a:r>
            <a:r>
              <a:rPr lang="en-US" dirty="0"/>
              <a:t> </a:t>
            </a:r>
            <a:r>
              <a:rPr lang="en-US" dirty="0" err="1"/>
              <a:t>vstupních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=&gt; </a:t>
            </a:r>
            <a:r>
              <a:rPr lang="en-US" dirty="0" err="1"/>
              <a:t>očekávaný</a:t>
            </a:r>
            <a:r>
              <a:rPr lang="en-US" dirty="0"/>
              <a:t> </a:t>
            </a:r>
            <a:r>
              <a:rPr lang="en-US" dirty="0" err="1"/>
              <a:t>výstup</a:t>
            </a:r>
            <a:r>
              <a:rPr lang="cs-CZ" dirty="0"/>
              <a:t> </a:t>
            </a:r>
          </a:p>
          <a:p>
            <a:r>
              <a:rPr lang="en-US" dirty="0"/>
              <a:t>pro </a:t>
            </a:r>
            <a:r>
              <a:rPr lang="en-US" dirty="0" err="1"/>
              <a:t>každou</a:t>
            </a:r>
            <a:r>
              <a:rPr lang="en-US" dirty="0"/>
              <a:t> </a:t>
            </a:r>
            <a:r>
              <a:rPr lang="cs-CZ" dirty="0"/>
              <a:t>testovanou</a:t>
            </a:r>
            <a:r>
              <a:rPr lang="en-US" dirty="0"/>
              <a:t> </a:t>
            </a:r>
            <a:r>
              <a:rPr lang="cs-CZ" dirty="0"/>
              <a:t>část</a:t>
            </a:r>
            <a:r>
              <a:rPr lang="en-US" dirty="0"/>
              <a:t> je </a:t>
            </a:r>
            <a:r>
              <a:rPr lang="cs-CZ" dirty="0"/>
              <a:t>možno uvažovat velké množství</a:t>
            </a:r>
            <a:r>
              <a:rPr lang="en-US" dirty="0"/>
              <a:t>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případů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probl</a:t>
            </a:r>
            <a:r>
              <a:rPr lang="cs-CZ" dirty="0"/>
              <a:t>ém s volbou</a:t>
            </a:r>
            <a:r>
              <a:rPr lang="en-US" dirty="0"/>
              <a:t>)</a:t>
            </a:r>
          </a:p>
          <a:p>
            <a:r>
              <a:rPr lang="cs-CZ" dirty="0"/>
              <a:t>TD</a:t>
            </a:r>
            <a:r>
              <a:rPr lang="en-US" dirty="0"/>
              <a:t>D</a:t>
            </a:r>
          </a:p>
          <a:p>
            <a:r>
              <a:rPr lang="en-US" dirty="0" err="1"/>
              <a:t>Regrese</a:t>
            </a:r>
            <a:endParaRPr lang="cs-CZ" dirty="0"/>
          </a:p>
          <a:p>
            <a:endParaRPr lang="en-US" dirty="0"/>
          </a:p>
        </p:txBody>
      </p:sp>
      <p:pic>
        <p:nvPicPr>
          <p:cNvPr id="1026" name="Picture 2" descr="Tests: : ProgrammerHumor">
            <a:extLst>
              <a:ext uri="{FF2B5EF4-FFF2-40B4-BE49-F238E27FC236}">
                <a16:creationId xmlns:a16="http://schemas.microsoft.com/office/drawing/2014/main" id="{AE24F222-3734-4D25-B089-D01D0FF4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8" y="3700699"/>
            <a:ext cx="3074173" cy="307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66B-E73C-46C2-84CB-818A1D2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E43-B41B-47BF-9BF2-6DFDE883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https://docs.microsoft.com/en-us/dotnet/core/testing/</a:t>
            </a:r>
            <a:endParaRPr lang="en-US" dirty="0"/>
          </a:p>
          <a:p>
            <a:r>
              <a:rPr lang="en-US" dirty="0" err="1"/>
              <a:t>Knihovny</a:t>
            </a:r>
            <a:r>
              <a:rPr lang="en-US" dirty="0"/>
              <a:t> </a:t>
            </a:r>
            <a:r>
              <a:rPr lang="en-US" dirty="0" err="1"/>
              <a:t>MSTest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9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63A-1FC0-422D-95DA-3C562F3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F037-7CC3-45B4-834F-63E57F8F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DB19-14DC-478A-8B02-7CE14C40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</a:t>
            </a:r>
            <a:r>
              <a:rPr lang="en-US" dirty="0" err="1"/>
              <a:t>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990D-2B7B-48BB-902D-4D4BA404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7406"/>
            <a:ext cx="8915400" cy="4543816"/>
          </a:xfrm>
        </p:spPr>
        <p:txBody>
          <a:bodyPr/>
          <a:lstStyle/>
          <a:p>
            <a:r>
              <a:rPr lang="en-US" dirty="0" err="1"/>
              <a:t>Vytvo</a:t>
            </a:r>
            <a:r>
              <a:rPr lang="cs-CZ" dirty="0"/>
              <a:t>řte testovací připady pro všechny ještě neotestované metody ve třídě Algorithms.</a:t>
            </a:r>
          </a:p>
          <a:p>
            <a:r>
              <a:rPr lang="cs-CZ" dirty="0"/>
              <a:t>Vytvořte novou testovací třídů pro UserDataService</a:t>
            </a:r>
            <a:r>
              <a:rPr lang="en-US" dirty="0"/>
              <a:t>.</a:t>
            </a:r>
            <a:endParaRPr lang="cs-CZ" dirty="0"/>
          </a:p>
          <a:p>
            <a:pPr lvl="1"/>
            <a:r>
              <a:rPr lang="cs-CZ" dirty="0"/>
              <a:t>Pro práci s DB použíjte in-memory konfiguraci DbContextu.</a:t>
            </a:r>
          </a:p>
          <a:p>
            <a:pPr lvl="1"/>
            <a:r>
              <a:rPr lang="cs-CZ" dirty="0"/>
              <a:t>Pro závisloti vytvořte Mock a nahraďte implementaci metod u kterých to bude potřeba.</a:t>
            </a:r>
          </a:p>
          <a:p>
            <a:pPr lvl="1"/>
            <a:r>
              <a:rPr lang="cs-CZ" dirty="0"/>
              <a:t>Vytvořte testovací připady pro všechny metody ve třidě UserDataService.</a:t>
            </a:r>
          </a:p>
          <a:p>
            <a:pPr marL="400050" indent="-285750"/>
            <a:r>
              <a:rPr lang="cs-CZ" dirty="0"/>
              <a:t>Jako řešení zasílejte pouze tyto </a:t>
            </a:r>
            <a:r>
              <a:rPr lang="cs-CZ"/>
              <a:t>dvě třídy</a:t>
            </a:r>
            <a:r>
              <a:rPr lang="cs-CZ" dirty="0"/>
              <a:t>.</a:t>
            </a:r>
            <a:endParaRPr lang="en-US" dirty="0"/>
          </a:p>
          <a:p>
            <a:pPr marL="3657600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75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BF2EF4AC7D1B4D917CE0C32D319946" ma:contentTypeVersion="2" ma:contentTypeDescription="Vytvoří nový dokument" ma:contentTypeScope="" ma:versionID="ff7b5ba52d9df0ef6d77e4ee0d9fb7aa">
  <xsd:schema xmlns:xsd="http://www.w3.org/2001/XMLSchema" xmlns:xs="http://www.w3.org/2001/XMLSchema" xmlns:p="http://schemas.microsoft.com/office/2006/metadata/properties" xmlns:ns3="99fe7779-3784-4b3f-ab11-2faeab639ec4" targetNamespace="http://schemas.microsoft.com/office/2006/metadata/properties" ma:root="true" ma:fieldsID="5e3b831de3a2a2b888c42cc351620f27" ns3:_="">
    <xsd:import namespace="99fe7779-3784-4b3f-ab11-2faeab63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e7779-3784-4b3f-ab11-2faeab639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3FA540-BE7C-4904-A2F0-20220CC8A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E089B7-13FB-4FC9-9EDC-46FB870DB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e7779-3784-4b3f-ab11-2faeab639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64FBCD-03AE-4E1C-B976-5029A26506CB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99fe7779-3784-4b3f-ab11-2faeab639ec4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190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Unit Testy v .NET</vt:lpstr>
      <vt:lpstr>Testování SW</vt:lpstr>
      <vt:lpstr>Unit testy</vt:lpstr>
      <vt:lpstr>.NET</vt:lpstr>
      <vt:lpstr>Demo</vt:lpstr>
      <vt:lpstr>Úkol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KMI/ZP3CS – Základy programování 3 (C#)</dc:title>
  <dc:creator>ASUS</dc:creator>
  <cp:lastModifiedBy>Janis Petr</cp:lastModifiedBy>
  <cp:revision>20</cp:revision>
  <dcterms:created xsi:type="dcterms:W3CDTF">2020-09-22T21:05:12Z</dcterms:created>
  <dcterms:modified xsi:type="dcterms:W3CDTF">2020-10-19T11:43:37Z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0x010100F1BF2EF4AC7D1B4D917CE0C32D319946</vt:lpwstr>
  </property>
</Properties>
</file>