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BF839D-618B-4408-AE90-600580DF24FF}" v="20" dt="2020-10-18T18:40:02.6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ore/testin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B0D6D-AD40-4B14-B54E-8D244B59A4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Unit Testy v .NET</a:t>
            </a:r>
            <a:endParaRPr lang="cs-CZ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7B2323-373E-411D-B341-617C5178EC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Petr </a:t>
            </a:r>
            <a:r>
              <a:rPr lang="cs-CZ" dirty="0"/>
              <a:t>Janiš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062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417A3-1B7F-49A3-80AC-FD749D717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Testování SW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03075-A65C-4B0C-896F-962D90AC2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proces</a:t>
            </a:r>
            <a:r>
              <a:rPr lang="en-US" dirty="0"/>
              <a:t> </a:t>
            </a:r>
            <a:r>
              <a:rPr lang="en-US" dirty="0" err="1"/>
              <a:t>při</a:t>
            </a:r>
            <a:r>
              <a:rPr lang="en-US" dirty="0"/>
              <a:t> </a:t>
            </a:r>
            <a:r>
              <a:rPr lang="en-US" dirty="0" err="1"/>
              <a:t>kterém</a:t>
            </a:r>
            <a:r>
              <a:rPr lang="en-US" dirty="0"/>
              <a:t> je </a:t>
            </a:r>
            <a:r>
              <a:rPr lang="en-US" dirty="0" err="1"/>
              <a:t>zjišťováno</a:t>
            </a:r>
            <a:r>
              <a:rPr lang="en-US" dirty="0"/>
              <a:t> </a:t>
            </a:r>
            <a:r>
              <a:rPr lang="en-US" dirty="0" err="1"/>
              <a:t>jestli</a:t>
            </a:r>
            <a:r>
              <a:rPr lang="cs-CZ" dirty="0"/>
              <a:t> je</a:t>
            </a:r>
            <a:r>
              <a:rPr lang="en-US" dirty="0"/>
              <a:t> SW </a:t>
            </a:r>
            <a:r>
              <a:rPr lang="cs-CZ" dirty="0"/>
              <a:t>v souladu s</a:t>
            </a:r>
            <a:r>
              <a:rPr lang="en-US" dirty="0"/>
              <a:t> </a:t>
            </a:r>
            <a:r>
              <a:rPr lang="en-US" dirty="0" err="1"/>
              <a:t>jeho</a:t>
            </a:r>
            <a:r>
              <a:rPr lang="cs-CZ" dirty="0"/>
              <a:t> </a:t>
            </a:r>
            <a:r>
              <a:rPr lang="en-US" dirty="0"/>
              <a:t>(funk</a:t>
            </a:r>
            <a:r>
              <a:rPr lang="cs-CZ" dirty="0"/>
              <a:t>ční</a:t>
            </a:r>
            <a:r>
              <a:rPr lang="en-US" dirty="0"/>
              <a:t>) </a:t>
            </a:r>
            <a:r>
              <a:rPr lang="en-US" dirty="0" err="1"/>
              <a:t>specifikac</a:t>
            </a:r>
            <a:r>
              <a:rPr lang="cs-CZ" dirty="0"/>
              <a:t>í</a:t>
            </a:r>
          </a:p>
          <a:p>
            <a:r>
              <a:rPr lang="en-US" dirty="0" err="1"/>
              <a:t>manuální</a:t>
            </a:r>
            <a:r>
              <a:rPr lang="en-US" dirty="0"/>
              <a:t> x </a:t>
            </a:r>
            <a:r>
              <a:rPr lang="cs-CZ" dirty="0"/>
              <a:t>automatické</a:t>
            </a:r>
          </a:p>
          <a:p>
            <a:r>
              <a:rPr lang="cs-CZ" dirty="0"/>
              <a:t>černá x bílá skříňka</a:t>
            </a:r>
          </a:p>
          <a:p>
            <a:r>
              <a:rPr lang="en-US" dirty="0" err="1"/>
              <a:t>typy</a:t>
            </a:r>
            <a:r>
              <a:rPr lang="en-US" dirty="0"/>
              <a:t> </a:t>
            </a:r>
            <a:r>
              <a:rPr lang="en-US" dirty="0" err="1"/>
              <a:t>automatických</a:t>
            </a:r>
            <a:r>
              <a:rPr lang="en-US" dirty="0"/>
              <a:t> </a:t>
            </a:r>
            <a:r>
              <a:rPr lang="en-US" dirty="0" err="1"/>
              <a:t>testů</a:t>
            </a:r>
            <a:r>
              <a:rPr lang="en-US" dirty="0"/>
              <a:t> (unit, </a:t>
            </a:r>
            <a:r>
              <a:rPr lang="en-US" dirty="0" err="1"/>
              <a:t>integrační</a:t>
            </a:r>
            <a:r>
              <a:rPr lang="en-US" dirty="0"/>
              <a:t>, UI, performance)</a:t>
            </a:r>
            <a:endParaRPr lang="cs-CZ" dirty="0"/>
          </a:p>
          <a:p>
            <a:r>
              <a:rPr lang="cs-CZ" dirty="0"/>
              <a:t>pokrytí</a:t>
            </a:r>
          </a:p>
          <a:p>
            <a:r>
              <a:rPr lang="cs-CZ" dirty="0"/>
              <a:t>zaručení kvality </a:t>
            </a:r>
            <a:r>
              <a:rPr lang="en-US" dirty="0"/>
              <a:t>(CI)</a:t>
            </a:r>
            <a:endParaRPr lang="cs-CZ" dirty="0"/>
          </a:p>
          <a:p>
            <a:r>
              <a:rPr lang="cs-CZ" dirty="0"/>
              <a:t>Monolit x Microservice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936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88D0E-6495-40DB-A184-C4886AE5D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08A28-C975-40ED-BE50-CD2EA5A9B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většinou</a:t>
            </a:r>
            <a:r>
              <a:rPr lang="en-US" dirty="0"/>
              <a:t> </a:t>
            </a:r>
            <a:r>
              <a:rPr lang="en-US" dirty="0" err="1"/>
              <a:t>automatické</a:t>
            </a:r>
            <a:r>
              <a:rPr lang="en-US" dirty="0"/>
              <a:t> testy, </a:t>
            </a:r>
            <a:r>
              <a:rPr lang="en-US" dirty="0" err="1"/>
              <a:t>které</a:t>
            </a:r>
            <a:r>
              <a:rPr lang="en-US" dirty="0"/>
              <a:t> </a:t>
            </a:r>
            <a:r>
              <a:rPr lang="en-US" dirty="0" err="1"/>
              <a:t>testují</a:t>
            </a:r>
            <a:r>
              <a:rPr lang="en-US" dirty="0"/>
              <a:t> </a:t>
            </a:r>
            <a:r>
              <a:rPr lang="en-US" dirty="0" err="1"/>
              <a:t>určitou</a:t>
            </a:r>
            <a:r>
              <a:rPr lang="en-US" dirty="0"/>
              <a:t> </a:t>
            </a:r>
            <a:r>
              <a:rPr lang="en-US" dirty="0" err="1"/>
              <a:t>část</a:t>
            </a:r>
            <a:r>
              <a:rPr lang="en-US" dirty="0"/>
              <a:t> SW</a:t>
            </a:r>
            <a:endParaRPr lang="cs-CZ" dirty="0"/>
          </a:p>
          <a:p>
            <a:r>
              <a:rPr lang="en-US" dirty="0" err="1"/>
              <a:t>nutnost</a:t>
            </a:r>
            <a:r>
              <a:rPr lang="en-US" dirty="0"/>
              <a:t> </a:t>
            </a:r>
            <a:r>
              <a:rPr lang="en-US" dirty="0" err="1"/>
              <a:t>odstínění</a:t>
            </a:r>
            <a:r>
              <a:rPr lang="en-US" dirty="0"/>
              <a:t> </a:t>
            </a:r>
            <a:r>
              <a:rPr lang="en-US" dirty="0" err="1"/>
              <a:t>závislostí</a:t>
            </a:r>
            <a:r>
              <a:rPr lang="en-US" dirty="0"/>
              <a:t> (</a:t>
            </a:r>
            <a:r>
              <a:rPr lang="en-US" dirty="0" err="1"/>
              <a:t>mocky</a:t>
            </a:r>
            <a:r>
              <a:rPr lang="en-US" dirty="0"/>
              <a:t>, fake data, ...)</a:t>
            </a:r>
            <a:endParaRPr lang="cs-CZ" dirty="0"/>
          </a:p>
          <a:p>
            <a:r>
              <a:rPr lang="en-US" dirty="0" err="1"/>
              <a:t>množina</a:t>
            </a:r>
            <a:r>
              <a:rPr lang="en-US" dirty="0"/>
              <a:t> </a:t>
            </a:r>
            <a:r>
              <a:rPr lang="en-US" dirty="0" err="1"/>
              <a:t>vstupních</a:t>
            </a:r>
            <a:r>
              <a:rPr lang="en-US" dirty="0"/>
              <a:t> </a:t>
            </a:r>
            <a:r>
              <a:rPr lang="en-US" dirty="0" err="1"/>
              <a:t>dat</a:t>
            </a:r>
            <a:r>
              <a:rPr lang="en-US" dirty="0"/>
              <a:t> =&gt; </a:t>
            </a:r>
            <a:r>
              <a:rPr lang="en-US" dirty="0" err="1"/>
              <a:t>očekávaný</a:t>
            </a:r>
            <a:r>
              <a:rPr lang="en-US" dirty="0"/>
              <a:t> </a:t>
            </a:r>
            <a:r>
              <a:rPr lang="en-US" dirty="0" err="1"/>
              <a:t>výstup</a:t>
            </a:r>
            <a:r>
              <a:rPr lang="cs-CZ" dirty="0"/>
              <a:t> </a:t>
            </a:r>
          </a:p>
          <a:p>
            <a:r>
              <a:rPr lang="en-US" dirty="0"/>
              <a:t>pro </a:t>
            </a:r>
            <a:r>
              <a:rPr lang="en-US" dirty="0" err="1"/>
              <a:t>každou</a:t>
            </a:r>
            <a:r>
              <a:rPr lang="en-US" dirty="0"/>
              <a:t> </a:t>
            </a:r>
            <a:r>
              <a:rPr lang="cs-CZ" dirty="0"/>
              <a:t>testovanou</a:t>
            </a:r>
            <a:r>
              <a:rPr lang="en-US" dirty="0"/>
              <a:t> </a:t>
            </a:r>
            <a:r>
              <a:rPr lang="cs-CZ" dirty="0"/>
              <a:t>část</a:t>
            </a:r>
            <a:r>
              <a:rPr lang="en-US" dirty="0"/>
              <a:t> je </a:t>
            </a:r>
            <a:r>
              <a:rPr lang="cs-CZ" dirty="0"/>
              <a:t>možno uvažovat velké množství</a:t>
            </a:r>
            <a:r>
              <a:rPr lang="en-US" dirty="0"/>
              <a:t> </a:t>
            </a:r>
            <a:r>
              <a:rPr lang="en-US" dirty="0" err="1"/>
              <a:t>testovacích</a:t>
            </a:r>
            <a:r>
              <a:rPr lang="en-US" dirty="0"/>
              <a:t> </a:t>
            </a:r>
            <a:r>
              <a:rPr lang="en-US" dirty="0" err="1"/>
              <a:t>případů</a:t>
            </a:r>
            <a:r>
              <a:rPr lang="cs-CZ" dirty="0"/>
              <a:t> </a:t>
            </a:r>
            <a:r>
              <a:rPr lang="en-US" dirty="0"/>
              <a:t>(</a:t>
            </a:r>
            <a:r>
              <a:rPr lang="en-US" dirty="0" err="1"/>
              <a:t>probl</a:t>
            </a:r>
            <a:r>
              <a:rPr lang="cs-CZ" dirty="0"/>
              <a:t>ém s volbou</a:t>
            </a:r>
            <a:r>
              <a:rPr lang="en-US" dirty="0"/>
              <a:t>)</a:t>
            </a:r>
          </a:p>
          <a:p>
            <a:r>
              <a:rPr lang="cs-CZ" dirty="0"/>
              <a:t>TD</a:t>
            </a:r>
            <a:r>
              <a:rPr lang="en-US" dirty="0"/>
              <a:t>D</a:t>
            </a:r>
          </a:p>
          <a:p>
            <a:r>
              <a:rPr lang="en-US" dirty="0" err="1"/>
              <a:t>Regrese</a:t>
            </a:r>
            <a:endParaRPr lang="cs-CZ" dirty="0"/>
          </a:p>
          <a:p>
            <a:endParaRPr lang="en-US" dirty="0"/>
          </a:p>
        </p:txBody>
      </p:sp>
      <p:pic>
        <p:nvPicPr>
          <p:cNvPr id="1026" name="Picture 2" descr="Tests: : ProgrammerHumor">
            <a:extLst>
              <a:ext uri="{FF2B5EF4-FFF2-40B4-BE49-F238E27FC236}">
                <a16:creationId xmlns:a16="http://schemas.microsoft.com/office/drawing/2014/main" id="{AE24F222-3734-4D25-B089-D01D0FF4CA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6908" y="3700699"/>
            <a:ext cx="3074173" cy="3074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4429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8966B-E73C-46C2-84CB-818A1D298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8AE43-B41B-47BF-9BF2-6DFDE883A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https://docs.microsoft.com/en-us/dotnet/core/testing/</a:t>
            </a:r>
            <a:endParaRPr lang="en-US" dirty="0"/>
          </a:p>
          <a:p>
            <a:r>
              <a:rPr lang="en-US" dirty="0" err="1"/>
              <a:t>Knihovny</a:t>
            </a:r>
            <a:r>
              <a:rPr lang="en-US" dirty="0"/>
              <a:t> </a:t>
            </a:r>
            <a:r>
              <a:rPr lang="en-US" dirty="0" err="1"/>
              <a:t>MSTest</a:t>
            </a:r>
            <a:r>
              <a:rPr lang="en-US" dirty="0"/>
              <a:t>, </a:t>
            </a:r>
            <a:r>
              <a:rPr lang="en-US" dirty="0" err="1"/>
              <a:t>xUnit</a:t>
            </a:r>
            <a:r>
              <a:rPr lang="en-US" dirty="0"/>
              <a:t>, </a:t>
            </a:r>
            <a:r>
              <a:rPr lang="en-US" dirty="0" err="1"/>
              <a:t>NUnit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894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D763A-1FC0-422D-95DA-3C562F37B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2F037-7CC3-45B4-834F-63E57F8F6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30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2DB19-14DC-478A-8B02-7CE14C403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Ú</a:t>
            </a:r>
            <a:r>
              <a:rPr lang="en-US" dirty="0" err="1"/>
              <a:t>kol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5990D-2B7B-48BB-902D-4D4BA4040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43755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1BF2EF4AC7D1B4D917CE0C32D319946" ma:contentTypeVersion="2" ma:contentTypeDescription="Vytvoří nový dokument" ma:contentTypeScope="" ma:versionID="ff7b5ba52d9df0ef6d77e4ee0d9fb7aa">
  <xsd:schema xmlns:xsd="http://www.w3.org/2001/XMLSchema" xmlns:xs="http://www.w3.org/2001/XMLSchema" xmlns:p="http://schemas.microsoft.com/office/2006/metadata/properties" xmlns:ns3="99fe7779-3784-4b3f-ab11-2faeab639ec4" targetNamespace="http://schemas.microsoft.com/office/2006/metadata/properties" ma:root="true" ma:fieldsID="5e3b831de3a2a2b888c42cc351620f27" ns3:_="">
    <xsd:import namespace="99fe7779-3784-4b3f-ab11-2faeab639ec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9fe7779-3784-4b3f-ab11-2faeab639ec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C64FBCD-03AE-4E1C-B976-5029A26506CB}">
  <ds:schemaRefs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99fe7779-3784-4b3f-ab11-2faeab639ec4"/>
    <ds:schemaRef ds:uri="http://purl.org/dc/terms/"/>
    <ds:schemaRef ds:uri="http://schemas.microsoft.com/office/infopath/2007/PartnerControls"/>
    <ds:schemaRef ds:uri="http://schemas.microsoft.com/office/2006/metadata/properties"/>
    <ds:schemaRef ds:uri="http://purl.org/dc/dcmitype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2EE089B7-13FB-4FC9-9EDC-46FB870DBE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9fe7779-3784-4b3f-ab11-2faeab639ec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03FA540-BE7C-4904-A2F0-20220CC8AB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113</TotalTime>
  <Words>129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Wisp</vt:lpstr>
      <vt:lpstr>Unit Testy v .NET</vt:lpstr>
      <vt:lpstr>Testování SW</vt:lpstr>
      <vt:lpstr>Unit testy</vt:lpstr>
      <vt:lpstr>.NET</vt:lpstr>
      <vt:lpstr>Demo</vt:lpstr>
      <vt:lpstr>Úkol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KMI/ZP3CS – Základy programování 3 (C#)</dc:title>
  <dc:creator>ASUS</dc:creator>
  <cp:lastModifiedBy>Janis Petr</cp:lastModifiedBy>
  <cp:revision>16</cp:revision>
  <dcterms:created xsi:type="dcterms:W3CDTF">2020-09-22T21:05:12Z</dcterms:created>
  <dcterms:modified xsi:type="dcterms:W3CDTF">2020-10-18T20:58:37Z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0x010100F1BF2EF4AC7D1B4D917CE0C32D319946</vt:lpwstr>
  </property>
</Properties>
</file>