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0D6D-AD40-4B14-B54E-8D244B59A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WinForms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B2323-373E-411D-B341-617C5178E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6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95DE-2362-4D55-A51F-DD7B74E4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Změna vlastností komponenty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B989-C4E4-44F0-9C78-449A3D87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55427"/>
            <a:ext cx="8915400" cy="3777622"/>
          </a:xfrm>
        </p:spPr>
        <p:txBody>
          <a:bodyPr/>
          <a:lstStyle/>
          <a:p>
            <a:r>
              <a:rPr lang="en-US" dirty="0"/>
              <a:t>V </a:t>
            </a:r>
            <a:r>
              <a:rPr lang="en-US" dirty="0" err="1"/>
              <a:t>kódu</a:t>
            </a:r>
            <a:r>
              <a:rPr lang="en-US" dirty="0"/>
              <a:t> </a:t>
            </a:r>
            <a:r>
              <a:rPr lang="en-US" dirty="0" err="1"/>
              <a:t>pracujeme</a:t>
            </a:r>
            <a:r>
              <a:rPr lang="en-US" dirty="0"/>
              <a:t> s </a:t>
            </a:r>
            <a:r>
              <a:rPr lang="en-US" dirty="0" err="1"/>
              <a:t>objekty</a:t>
            </a:r>
            <a:r>
              <a:rPr lang="en-US" dirty="0"/>
              <a:t> </a:t>
            </a:r>
            <a:r>
              <a:rPr lang="en-US" dirty="0" err="1"/>
              <a:t>představující</a:t>
            </a:r>
            <a:r>
              <a:rPr lang="en-US" dirty="0"/>
              <a:t> </a:t>
            </a:r>
            <a:r>
              <a:rPr lang="en-US" dirty="0" err="1"/>
              <a:t>komponenty</a:t>
            </a:r>
            <a:r>
              <a:rPr lang="en-US" dirty="0"/>
              <a:t>. </a:t>
            </a:r>
            <a:r>
              <a:rPr lang="en-US" dirty="0" err="1"/>
              <a:t>Jejich</a:t>
            </a:r>
            <a:r>
              <a:rPr lang="en-US" dirty="0"/>
              <a:t> </a:t>
            </a:r>
            <a:r>
              <a:rPr lang="en-US" dirty="0" err="1"/>
              <a:t>vlastnosti</a:t>
            </a:r>
            <a:r>
              <a:rPr lang="en-US" dirty="0"/>
              <a:t> </a:t>
            </a:r>
            <a:r>
              <a:rPr lang="en-US" dirty="0" err="1"/>
              <a:t>mohou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měněny</a:t>
            </a:r>
            <a:r>
              <a:rPr lang="en-US" dirty="0"/>
              <a:t> za </a:t>
            </a:r>
            <a:r>
              <a:rPr lang="en-US" dirty="0" err="1"/>
              <a:t>běhu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uživatelem</a:t>
            </a:r>
            <a:r>
              <a:rPr lang="en-US" dirty="0"/>
              <a:t>,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přímo</a:t>
            </a:r>
            <a:r>
              <a:rPr lang="en-US" dirty="0"/>
              <a:t> z </a:t>
            </a:r>
            <a:r>
              <a:rPr lang="en-US" dirty="0" err="1"/>
              <a:t>kódu</a:t>
            </a:r>
            <a:r>
              <a:rPr lang="en-US" dirty="0"/>
              <a:t>.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en-US" dirty="0"/>
              <a:t>textBox1 je </a:t>
            </a:r>
            <a:r>
              <a:rPr lang="en-US" dirty="0" err="1"/>
              <a:t>proměnná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je </a:t>
            </a:r>
            <a:r>
              <a:rPr lang="en-US" dirty="0" err="1"/>
              <a:t>uchována</a:t>
            </a:r>
            <a:r>
              <a:rPr lang="en-US" dirty="0"/>
              <a:t> reference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en-US" dirty="0"/>
              <a:t> </a:t>
            </a:r>
            <a:r>
              <a:rPr lang="en-US" dirty="0" err="1"/>
              <a:t>třídy</a:t>
            </a:r>
            <a:r>
              <a:rPr lang="en-US" dirty="0"/>
              <a:t> </a:t>
            </a:r>
            <a:r>
              <a:rPr lang="en-US" dirty="0" err="1"/>
              <a:t>TextBox</a:t>
            </a:r>
            <a:r>
              <a:rPr lang="en-US" dirty="0"/>
              <a:t>. </a:t>
            </a:r>
            <a:r>
              <a:rPr lang="en-US" dirty="0" err="1"/>
              <a:t>Jedna</a:t>
            </a:r>
            <a:r>
              <a:rPr lang="en-US" dirty="0"/>
              <a:t> z </a:t>
            </a:r>
            <a:r>
              <a:rPr lang="en-US" dirty="0" err="1"/>
              <a:t>vlastností</a:t>
            </a:r>
            <a:r>
              <a:rPr lang="cs-CZ" dirty="0"/>
              <a:t> této třídy</a:t>
            </a:r>
            <a:r>
              <a:rPr lang="en-US" dirty="0"/>
              <a:t> je </a:t>
            </a:r>
            <a:r>
              <a:rPr lang="cs-CZ" dirty="0"/>
              <a:t>„</a:t>
            </a:r>
            <a:r>
              <a:rPr lang="en-US" dirty="0"/>
              <a:t>text</a:t>
            </a:r>
            <a:r>
              <a:rPr lang="cs-CZ" dirty="0"/>
              <a:t>“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je </a:t>
            </a:r>
            <a:r>
              <a:rPr lang="en-US" dirty="0" err="1"/>
              <a:t>možno</a:t>
            </a:r>
            <a:r>
              <a:rPr lang="en-US" dirty="0"/>
              <a:t> </a:t>
            </a:r>
            <a:r>
              <a:rPr lang="en-US" dirty="0" err="1"/>
              <a:t>buďto</a:t>
            </a:r>
            <a:r>
              <a:rPr lang="en-US" dirty="0"/>
              <a:t> </a:t>
            </a:r>
            <a:r>
              <a:rPr lang="en-US" dirty="0" err="1"/>
              <a:t>přečíst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změnit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F58A6-1377-4DDC-AF97-7A5C854D2C7D}"/>
              </a:ext>
            </a:extLst>
          </p:cNvPr>
          <p:cNvSpPr/>
          <p:nvPr/>
        </p:nvSpPr>
        <p:spPr>
          <a:xfrm>
            <a:off x="1827402" y="2619967"/>
            <a:ext cx="88056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$@"Text in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textBox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{textBox1.Text}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textBox1.Text =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@"Setting text to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textBox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5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EDA6-0160-4746-8AB3-42BE0F0D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cs-CZ" dirty="0"/>
              <a:t>řidy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34B64-2ED7-4E70-9057-7A7083AAFDA0}"/>
              </a:ext>
            </a:extLst>
          </p:cNvPr>
          <p:cNvSpPr/>
          <p:nvPr/>
        </p:nvSpPr>
        <p:spPr>
          <a:xfrm>
            <a:off x="1571537" y="1435413"/>
            <a:ext cx="102485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accessible from other object via reference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accessible only from inside the 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 =&gt; method called every time when new instance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is created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"New instance of Person was just created."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Age = 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ShowMyInfo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{Age}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4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5851-E3B2-4A9E-AA68-57537F83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565E-10DA-4632-B29E-7B40E6F9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Konkrétní instance dané třídy, nacházející se v daném stavu (nabývají konkrétní hodnoty) a poskytující rozhraní definované třídou.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10A7-3588-4C43-B39A-700303B5176D}"/>
              </a:ext>
            </a:extLst>
          </p:cNvPr>
          <p:cNvSpPr/>
          <p:nvPr/>
        </p:nvSpPr>
        <p:spPr>
          <a:xfrm>
            <a:off x="1949043" y="39235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Person(23);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"Petr Janis"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person.ShowMyInfo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error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EB7CF-74EF-43C5-8E53-DF001E1A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607" y="4166799"/>
            <a:ext cx="4740048" cy="81626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DB4ED1A-209A-4A16-9729-BB4A0DAD4D9F}"/>
              </a:ext>
            </a:extLst>
          </p:cNvPr>
          <p:cNvSpPr/>
          <p:nvPr/>
        </p:nvSpPr>
        <p:spPr>
          <a:xfrm>
            <a:off x="6233020" y="4362275"/>
            <a:ext cx="218114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4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4867-15AA-4977-80FB-469BFC6B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Částečné třídy </a:t>
            </a:r>
            <a:r>
              <a:rPr lang="en-US" dirty="0"/>
              <a:t>(partial 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790C-C3C1-4618-9858-92703703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324" y="1540189"/>
            <a:ext cx="8915400" cy="3777622"/>
          </a:xfrm>
        </p:spPr>
        <p:txBody>
          <a:bodyPr/>
          <a:lstStyle/>
          <a:p>
            <a:r>
              <a:rPr lang="en-US" dirty="0"/>
              <a:t>T</a:t>
            </a:r>
            <a:r>
              <a:rPr lang="cs-CZ" dirty="0"/>
              <a:t>řídy jejichž definice je rozdělena do více souborů.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9BF569-84CB-41E9-84DF-CA040F13C504}"/>
              </a:ext>
            </a:extLst>
          </p:cNvPr>
          <p:cNvSpPr/>
          <p:nvPr/>
        </p:nvSpPr>
        <p:spPr>
          <a:xfrm>
            <a:off x="774584" y="2186186"/>
            <a:ext cx="65238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"Doing work"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GoToLunch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"Going to lunch"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EE717-9B17-4256-81CC-517245BFB0BC}"/>
              </a:ext>
            </a:extLst>
          </p:cNvPr>
          <p:cNvSpPr/>
          <p:nvPr/>
        </p:nvSpPr>
        <p:spPr>
          <a:xfrm>
            <a:off x="5539123" y="21861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employee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Employee();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employee.DoWork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employee.GoToLunch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1806D-C3D8-46F3-B80E-2E1E6D14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010" y="3879609"/>
            <a:ext cx="2042152" cy="58347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8BB3A10-7F0A-44BD-B23B-069633545D89}"/>
              </a:ext>
            </a:extLst>
          </p:cNvPr>
          <p:cNvSpPr/>
          <p:nvPr/>
        </p:nvSpPr>
        <p:spPr>
          <a:xfrm>
            <a:off x="8019875" y="3386515"/>
            <a:ext cx="209725" cy="346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7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A585-EBD2-42D8-AC70-901717DC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WinForms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4A92-6A53-469D-8A27-FDC8EEDA9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961"/>
            <a:ext cx="8915400" cy="4510261"/>
          </a:xfrm>
        </p:spPr>
        <p:txBody>
          <a:bodyPr/>
          <a:lstStyle/>
          <a:p>
            <a:r>
              <a:rPr lang="cs-CZ" dirty="0"/>
              <a:t>Framework </a:t>
            </a:r>
            <a:r>
              <a:rPr lang="en-US" dirty="0"/>
              <a:t>pro </a:t>
            </a:r>
            <a:r>
              <a:rPr lang="en-US" dirty="0" err="1"/>
              <a:t>tvorbu</a:t>
            </a:r>
            <a:r>
              <a:rPr lang="en-US" dirty="0"/>
              <a:t> </a:t>
            </a:r>
            <a:r>
              <a:rPr lang="en-US" dirty="0" err="1"/>
              <a:t>okenních</a:t>
            </a:r>
            <a:r>
              <a:rPr lang="en-US" dirty="0"/>
              <a:t> </a:t>
            </a:r>
            <a:r>
              <a:rPr lang="en-US" dirty="0" err="1"/>
              <a:t>aplikací</a:t>
            </a:r>
            <a:r>
              <a:rPr lang="en-US" dirty="0"/>
              <a:t> pro Windows.</a:t>
            </a:r>
          </a:p>
          <a:p>
            <a:r>
              <a:rPr lang="en-US" dirty="0" err="1"/>
              <a:t>Aplikace</a:t>
            </a:r>
            <a:r>
              <a:rPr lang="en-US" dirty="0"/>
              <a:t> je </a:t>
            </a:r>
            <a:r>
              <a:rPr lang="en-US" dirty="0" err="1"/>
              <a:t>tvořena</a:t>
            </a:r>
            <a:r>
              <a:rPr lang="en-US" dirty="0"/>
              <a:t> ze </a:t>
            </a:r>
            <a:r>
              <a:rPr lang="en-US" dirty="0" err="1"/>
              <a:t>sady</a:t>
            </a:r>
            <a:r>
              <a:rPr lang="en-US" dirty="0"/>
              <a:t> </a:t>
            </a:r>
            <a:r>
              <a:rPr lang="en-US" dirty="0" err="1"/>
              <a:t>předdefinovaných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z </a:t>
            </a:r>
            <a:r>
              <a:rPr lang="en-US" dirty="0" err="1"/>
              <a:t>namespacu</a:t>
            </a:r>
            <a:r>
              <a:rPr lang="en-US" dirty="0"/>
              <a:t> </a:t>
            </a:r>
            <a:r>
              <a:rPr lang="en-US" dirty="0" err="1"/>
              <a:t>System.Windows.Forms</a:t>
            </a:r>
            <a:endParaRPr lang="cs-CZ" dirty="0"/>
          </a:p>
          <a:p>
            <a:r>
              <a:rPr lang="en-US" dirty="0" err="1"/>
              <a:t>Každé</a:t>
            </a:r>
            <a:r>
              <a:rPr lang="en-US" dirty="0"/>
              <a:t> </a:t>
            </a:r>
            <a:r>
              <a:rPr lang="en-US" dirty="0" err="1"/>
              <a:t>okno</a:t>
            </a:r>
            <a:r>
              <a:rPr lang="en-US" dirty="0"/>
              <a:t>/</a:t>
            </a:r>
            <a:r>
              <a:rPr lang="en-US" dirty="0" err="1"/>
              <a:t>formulář</a:t>
            </a:r>
            <a:r>
              <a:rPr lang="en-US" dirty="0"/>
              <a:t> se z </a:t>
            </a:r>
            <a:r>
              <a:rPr lang="en-US" dirty="0" err="1"/>
              <a:t>pohledu</a:t>
            </a:r>
            <a:r>
              <a:rPr lang="en-US" dirty="0"/>
              <a:t> </a:t>
            </a:r>
            <a:r>
              <a:rPr lang="en-US" dirty="0" err="1"/>
              <a:t>kódu</a:t>
            </a:r>
            <a:r>
              <a:rPr lang="en-US" dirty="0"/>
              <a:t>/</a:t>
            </a:r>
            <a:r>
              <a:rPr lang="en-US" dirty="0" err="1"/>
              <a:t>struktury</a:t>
            </a:r>
            <a:r>
              <a:rPr lang="en-US" dirty="0"/>
              <a:t> </a:t>
            </a:r>
            <a:r>
              <a:rPr lang="en-US" dirty="0" err="1"/>
              <a:t>skládá</a:t>
            </a:r>
            <a:r>
              <a:rPr lang="en-US" dirty="0"/>
              <a:t> ze 2 </a:t>
            </a:r>
            <a:r>
              <a:rPr lang="en-US" dirty="0" err="1"/>
              <a:t>souborů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cs-CZ" dirty="0"/>
              <a:t>částečné třídy</a:t>
            </a:r>
            <a:r>
              <a:rPr lang="en-US" dirty="0"/>
              <a:t>):</a:t>
            </a:r>
            <a:endParaRPr lang="cs-CZ" dirty="0"/>
          </a:p>
          <a:p>
            <a:pPr lvl="1"/>
            <a:r>
              <a:rPr lang="en-US" dirty="0"/>
              <a:t>*.Designer </a:t>
            </a:r>
            <a:r>
              <a:rPr lang="en-US" dirty="0" err="1"/>
              <a:t>soubor</a:t>
            </a:r>
            <a:r>
              <a:rPr lang="en-US" dirty="0"/>
              <a:t> =&gt; </a:t>
            </a:r>
            <a:r>
              <a:rPr lang="en-US" dirty="0" err="1"/>
              <a:t>obsahuje</a:t>
            </a:r>
            <a:r>
              <a:rPr lang="en-US" dirty="0"/>
              <a:t> </a:t>
            </a:r>
            <a:r>
              <a:rPr lang="en-US" dirty="0" err="1"/>
              <a:t>vygenerovaný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se </a:t>
            </a:r>
            <a:r>
              <a:rPr lang="en-US" dirty="0" err="1"/>
              <a:t>stará</a:t>
            </a:r>
            <a:r>
              <a:rPr lang="en-US" dirty="0"/>
              <a:t> o </a:t>
            </a:r>
            <a:r>
              <a:rPr lang="en-US" dirty="0" err="1"/>
              <a:t>vykreslení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.</a:t>
            </a:r>
            <a:endParaRPr lang="cs-CZ" dirty="0"/>
          </a:p>
          <a:p>
            <a:pPr lvl="1"/>
            <a:r>
              <a:rPr lang="cs-CZ" dirty="0"/>
              <a:t>Soubor s „custom“ kódem</a:t>
            </a:r>
          </a:p>
        </p:txBody>
      </p:sp>
    </p:spTree>
    <p:extLst>
      <p:ext uri="{BB962C8B-B14F-4D97-AF65-F5344CB8AC3E}">
        <p14:creationId xmlns:p14="http://schemas.microsoft.com/office/powerpoint/2010/main" val="362938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3BC7-BE09-4C1F-A982-CC2C4A51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073"/>
          </a:xfrm>
        </p:spPr>
        <p:txBody>
          <a:bodyPr/>
          <a:lstStyle/>
          <a:p>
            <a:r>
              <a:rPr lang="cs-CZ" dirty="0"/>
              <a:t>Grafický náhled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6E91-E36C-4E44-87A9-679C2C92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4183"/>
            <a:ext cx="8915400" cy="4527039"/>
          </a:xfrm>
        </p:spPr>
        <p:txBody>
          <a:bodyPr/>
          <a:lstStyle/>
          <a:p>
            <a:r>
              <a:rPr lang="en-US" dirty="0" err="1"/>
              <a:t>Náhled</a:t>
            </a:r>
            <a:r>
              <a:rPr lang="en-US" dirty="0"/>
              <a:t>,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aplikace</a:t>
            </a:r>
            <a:r>
              <a:rPr lang="en-US" dirty="0"/>
              <a:t> po </a:t>
            </a:r>
            <a:r>
              <a:rPr lang="en-US" dirty="0" err="1"/>
              <a:t>spuštění</a:t>
            </a:r>
            <a:r>
              <a:rPr lang="en-US" dirty="0"/>
              <a:t> </a:t>
            </a:r>
            <a:r>
              <a:rPr lang="en-US" dirty="0" err="1"/>
              <a:t>vypadat</a:t>
            </a:r>
            <a:r>
              <a:rPr lang="en-US" dirty="0"/>
              <a:t>.</a:t>
            </a:r>
          </a:p>
          <a:p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přidávat</a:t>
            </a:r>
            <a:r>
              <a:rPr lang="en-US" dirty="0"/>
              <a:t> </a:t>
            </a:r>
            <a:r>
              <a:rPr lang="en-US" dirty="0" err="1"/>
              <a:t>jednotlivé</a:t>
            </a:r>
            <a:r>
              <a:rPr lang="en-US" dirty="0"/>
              <a:t> </a:t>
            </a:r>
            <a:r>
              <a:rPr lang="en-US" dirty="0" err="1"/>
              <a:t>komponenty</a:t>
            </a:r>
            <a:r>
              <a:rPr lang="en-US" dirty="0"/>
              <a:t> z "</a:t>
            </a:r>
            <a:r>
              <a:rPr lang="en-US" dirty="0" err="1"/>
              <a:t>ToolBoxu</a:t>
            </a:r>
            <a:r>
              <a:rPr lang="en-US" dirty="0"/>
              <a:t>" (Ctrl + Alt + X)</a:t>
            </a:r>
          </a:p>
          <a:p>
            <a:r>
              <a:rPr lang="en-US" dirty="0"/>
              <a:t>Po </a:t>
            </a:r>
            <a:r>
              <a:rPr lang="en-US" dirty="0" err="1"/>
              <a:t>přidání</a:t>
            </a:r>
            <a:r>
              <a:rPr lang="en-US" dirty="0"/>
              <a:t> </a:t>
            </a:r>
            <a:r>
              <a:rPr lang="en-US" dirty="0" err="1"/>
              <a:t>komponenty</a:t>
            </a:r>
            <a:r>
              <a:rPr lang="en-US" dirty="0"/>
              <a:t> </a:t>
            </a:r>
            <a:r>
              <a:rPr lang="en-US" dirty="0" err="1"/>
              <a:t>dojde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změně</a:t>
            </a:r>
            <a:r>
              <a:rPr lang="en-US" dirty="0"/>
              <a:t> designer </a:t>
            </a:r>
            <a:r>
              <a:rPr lang="en-US" dirty="0" err="1"/>
              <a:t>souboru</a:t>
            </a:r>
            <a:r>
              <a:rPr lang="en-US" dirty="0"/>
              <a:t>. </a:t>
            </a:r>
            <a:r>
              <a:rPr lang="en-US" dirty="0" err="1"/>
              <a:t>Vygeneruje</a:t>
            </a:r>
            <a:r>
              <a:rPr lang="en-US" dirty="0"/>
              <a:t> se </a:t>
            </a:r>
            <a:r>
              <a:rPr lang="en-US" dirty="0" err="1"/>
              <a:t>kód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vytvoří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en-US" dirty="0"/>
              <a:t> </a:t>
            </a:r>
            <a:r>
              <a:rPr lang="en-US" dirty="0" err="1"/>
              <a:t>třídy</a:t>
            </a:r>
            <a:r>
              <a:rPr lang="en-US" dirty="0"/>
              <a:t> </a:t>
            </a:r>
            <a:r>
              <a:rPr lang="en-US" dirty="0" err="1"/>
              <a:t>představující</a:t>
            </a:r>
            <a:r>
              <a:rPr lang="en-US" dirty="0"/>
              <a:t> </a:t>
            </a:r>
            <a:r>
              <a:rPr lang="en-US" dirty="0" err="1"/>
              <a:t>tuto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 a </a:t>
            </a:r>
            <a:r>
              <a:rPr lang="en-US" dirty="0" err="1"/>
              <a:t>uloží</a:t>
            </a:r>
            <a:r>
              <a:rPr lang="en-US" dirty="0"/>
              <a:t> do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vlastností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(</a:t>
            </a:r>
            <a:r>
              <a:rPr lang="en-US" dirty="0" err="1"/>
              <a:t>jméno</a:t>
            </a:r>
            <a:r>
              <a:rPr lang="en-US" dirty="0"/>
              <a:t>, </a:t>
            </a:r>
            <a:r>
              <a:rPr lang="en-US" dirty="0" err="1"/>
              <a:t>umístění</a:t>
            </a:r>
            <a:r>
              <a:rPr lang="en-US" dirty="0"/>
              <a:t> v </a:t>
            </a:r>
            <a:r>
              <a:rPr lang="en-US" dirty="0" err="1"/>
              <a:t>okně</a:t>
            </a:r>
            <a:r>
              <a:rPr lang="en-US" dirty="0"/>
              <a:t>, </a:t>
            </a:r>
            <a:r>
              <a:rPr lang="en-US" dirty="0" err="1"/>
              <a:t>velikost</a:t>
            </a:r>
            <a:r>
              <a:rPr lang="en-US" dirty="0"/>
              <a:t>,...). (detail </a:t>
            </a:r>
            <a:r>
              <a:rPr lang="en-US" dirty="0" err="1"/>
              <a:t>dále</a:t>
            </a:r>
            <a:r>
              <a:rPr lang="en-US" dirty="0"/>
              <a:t>)</a:t>
            </a:r>
          </a:p>
          <a:p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vlastnosti</a:t>
            </a:r>
            <a:r>
              <a:rPr lang="en-US" dirty="0"/>
              <a:t> </a:t>
            </a:r>
            <a:r>
              <a:rPr lang="en-US" dirty="0" err="1"/>
              <a:t>tohoto</a:t>
            </a:r>
            <a:r>
              <a:rPr lang="en-US" dirty="0"/>
              <a:t> </a:t>
            </a:r>
            <a:r>
              <a:rPr lang="en-US" dirty="0" err="1"/>
              <a:t>objektu</a:t>
            </a:r>
            <a:r>
              <a:rPr lang="en-US" dirty="0"/>
              <a:t> </a:t>
            </a:r>
            <a:r>
              <a:rPr lang="en-US" dirty="0" err="1"/>
              <a:t>inicializovány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změnit</a:t>
            </a:r>
            <a:r>
              <a:rPr lang="en-US" dirty="0"/>
              <a:t> </a:t>
            </a:r>
            <a:r>
              <a:rPr lang="en-US" dirty="0" err="1"/>
              <a:t>přímo</a:t>
            </a:r>
            <a:r>
              <a:rPr lang="en-US" dirty="0"/>
              <a:t> v </a:t>
            </a:r>
            <a:r>
              <a:rPr lang="en-US" dirty="0" err="1"/>
              <a:t>náhledu</a:t>
            </a:r>
            <a:r>
              <a:rPr lang="en-US" dirty="0"/>
              <a:t>. </a:t>
            </a:r>
            <a:endParaRPr lang="cs-CZ" dirty="0"/>
          </a:p>
          <a:p>
            <a:r>
              <a:rPr lang="en-US" dirty="0" err="1"/>
              <a:t>Jméno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vlastnostech</a:t>
            </a:r>
            <a:r>
              <a:rPr lang="en-US" dirty="0"/>
              <a:t> = </a:t>
            </a:r>
            <a:r>
              <a:rPr lang="en-US" dirty="0" err="1"/>
              <a:t>identifikátor</a:t>
            </a:r>
            <a:r>
              <a:rPr lang="en-US" dirty="0"/>
              <a:t> </a:t>
            </a:r>
            <a:r>
              <a:rPr lang="en-US" dirty="0" err="1"/>
              <a:t>objektu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dirty="0" err="1"/>
              <a:t>jméno</a:t>
            </a:r>
            <a:r>
              <a:rPr lang="en-US" dirty="0"/>
              <a:t> </a:t>
            </a:r>
            <a:r>
              <a:rPr lang="en-US" dirty="0" err="1"/>
              <a:t>proměnné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reference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cs-CZ" dirty="0"/>
              <a:t> </a:t>
            </a:r>
            <a:r>
              <a:rPr lang="en-US" dirty="0" err="1"/>
              <a:t>uložena</a:t>
            </a:r>
            <a:r>
              <a:rPr lang="cs-CZ" dirty="0"/>
              <a:t> </a:t>
            </a:r>
            <a:r>
              <a:rPr lang="en-US" dirty="0"/>
              <a:t>- </a:t>
            </a:r>
            <a:r>
              <a:rPr lang="en-US" dirty="0" err="1"/>
              <a:t>doporučuji</a:t>
            </a:r>
            <a:r>
              <a:rPr lang="en-US" dirty="0"/>
              <a:t> </a:t>
            </a:r>
            <a:r>
              <a:rPr lang="en-US" dirty="0" err="1"/>
              <a:t>pojmenovat</a:t>
            </a:r>
            <a:r>
              <a:rPr lang="en-US" dirty="0"/>
              <a:t> </a:t>
            </a:r>
            <a:r>
              <a:rPr lang="en-US" dirty="0" err="1"/>
              <a:t>smysluplně</a:t>
            </a:r>
            <a:r>
              <a:rPr lang="en-US" dirty="0"/>
              <a:t> </a:t>
            </a:r>
            <a:r>
              <a:rPr lang="en-US" dirty="0" err="1"/>
              <a:t>stejně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jakoukoliv</a:t>
            </a:r>
            <a:r>
              <a:rPr lang="en-US" dirty="0"/>
              <a:t> </a:t>
            </a:r>
            <a:r>
              <a:rPr lang="en-US" dirty="0" err="1"/>
              <a:t>proměnnou</a:t>
            </a:r>
            <a:r>
              <a:rPr lang="en-US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B8DD09-B703-4ACA-BDC3-7B50FF12F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64" y="4038550"/>
            <a:ext cx="2243003" cy="26327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92FC89-A5E9-4B97-90F8-A590C5B5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630" y="5289323"/>
            <a:ext cx="2133600" cy="92392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AAFC757-5F2E-4E59-AA66-8FD2B2B2CEE8}"/>
              </a:ext>
            </a:extLst>
          </p:cNvPr>
          <p:cNvSpPr/>
          <p:nvPr/>
        </p:nvSpPr>
        <p:spPr>
          <a:xfrm>
            <a:off x="2969703" y="5629013"/>
            <a:ext cx="335559" cy="282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65CF-F11F-42A1-A4A3-7A4CFE9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*.Designer </a:t>
            </a:r>
            <a:r>
              <a:rPr lang="en-US" dirty="0" err="1"/>
              <a:t>soubor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39DF-1002-47B0-A847-52B861B0C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4758740"/>
          </a:xfrm>
        </p:spPr>
        <p:txBody>
          <a:bodyPr/>
          <a:lstStyle/>
          <a:p>
            <a:r>
              <a:rPr lang="en-US" dirty="0"/>
              <a:t>P</a:t>
            </a:r>
            <a:r>
              <a:rPr lang="cs-CZ" dirty="0"/>
              <a:t>říklad vygenerovaného kódu pro tlačítko.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en-US" dirty="0" err="1"/>
              <a:t>Zde</a:t>
            </a:r>
            <a:r>
              <a:rPr lang="en-US" dirty="0"/>
              <a:t> je </a:t>
            </a:r>
            <a:r>
              <a:rPr lang="en-US" dirty="0" err="1"/>
              <a:t>možné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inicializaci</a:t>
            </a:r>
            <a:r>
              <a:rPr lang="en-US" dirty="0"/>
              <a:t> </a:t>
            </a:r>
            <a:r>
              <a:rPr lang="en-US" dirty="0" err="1"/>
              <a:t>vlastnosti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nějaké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8564-8DA3-46F7-97AB-5B5C935B205C}"/>
              </a:ext>
            </a:extLst>
          </p:cNvPr>
          <p:cNvSpPr/>
          <p:nvPr/>
        </p:nvSpPr>
        <p:spPr>
          <a:xfrm>
            <a:off x="1219201" y="1905000"/>
            <a:ext cx="94683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.button1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System.Windows.Forms.Button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.SuspendLayout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.button1.Location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System.Drawing.Point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(165, 119);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.button1.Name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"button1"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.button1.Size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(75, 23);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.button1.TabIndex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.button1.Text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"button1"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.button1.UseVisualStyleBackColor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9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5C1D-035E-4A32-8D11-AF04405D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cs-CZ" dirty="0"/>
              <a:t>Příklad změny inicializace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ADEC-825C-4A94-BB10-20364C30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4517"/>
            <a:ext cx="8915400" cy="4476705"/>
          </a:xfrm>
        </p:spPr>
        <p:txBody>
          <a:bodyPr/>
          <a:lstStyle/>
          <a:p>
            <a:r>
              <a:rPr lang="en-US" dirty="0" err="1"/>
              <a:t>Když</a:t>
            </a:r>
            <a:r>
              <a:rPr lang="en-US" dirty="0"/>
              <a:t> v </a:t>
            </a:r>
            <a:r>
              <a:rPr lang="en-US" dirty="0" err="1"/>
              <a:t>grafickém</a:t>
            </a:r>
            <a:r>
              <a:rPr lang="en-US" dirty="0"/>
              <a:t> </a:t>
            </a:r>
            <a:r>
              <a:rPr lang="en-US" dirty="0" err="1"/>
              <a:t>náhledu</a:t>
            </a:r>
            <a:r>
              <a:rPr lang="en-US" dirty="0"/>
              <a:t> </a:t>
            </a:r>
            <a:r>
              <a:rPr lang="en-US" dirty="0" err="1"/>
              <a:t>změníme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vlastnostech</a:t>
            </a:r>
            <a:r>
              <a:rPr lang="en-US" dirty="0"/>
              <a:t> </a:t>
            </a:r>
            <a:r>
              <a:rPr lang="en-US" dirty="0" err="1"/>
              <a:t>komponenty</a:t>
            </a:r>
            <a:r>
              <a:rPr lang="en-US" dirty="0"/>
              <a:t> </a:t>
            </a:r>
            <a:r>
              <a:rPr lang="en-US" dirty="0" err="1"/>
              <a:t>její</a:t>
            </a:r>
            <a:r>
              <a:rPr lang="en-US" dirty="0"/>
              <a:t> </a:t>
            </a:r>
            <a:r>
              <a:rPr lang="en-US" dirty="0" err="1"/>
              <a:t>hodnotu</a:t>
            </a:r>
            <a:r>
              <a:rPr lang="en-US" dirty="0"/>
              <a:t>, </a:t>
            </a:r>
            <a:r>
              <a:rPr lang="en-US" dirty="0" err="1"/>
              <a:t>tak</a:t>
            </a:r>
            <a:r>
              <a:rPr lang="en-US" dirty="0"/>
              <a:t> se to </a:t>
            </a:r>
            <a:r>
              <a:rPr lang="en-US" dirty="0" err="1"/>
              <a:t>promítne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do </a:t>
            </a:r>
            <a:r>
              <a:rPr lang="en-US" dirty="0" err="1"/>
              <a:t>vygenerovaného</a:t>
            </a:r>
            <a:r>
              <a:rPr lang="en-US" dirty="0"/>
              <a:t> </a:t>
            </a:r>
            <a:r>
              <a:rPr lang="en-US" dirty="0" err="1"/>
              <a:t>kódu</a:t>
            </a:r>
            <a:r>
              <a:rPr lang="en-US" dirty="0"/>
              <a:t>.</a:t>
            </a:r>
            <a:endParaRPr lang="cs-CZ" dirty="0"/>
          </a:p>
          <a:p>
            <a:r>
              <a:rPr lang="cs-CZ" dirty="0"/>
              <a:t>Příklad </a:t>
            </a:r>
            <a:r>
              <a:rPr lang="en-US" dirty="0"/>
              <a:t>=&gt; </a:t>
            </a:r>
            <a:r>
              <a:rPr lang="en-US" dirty="0" err="1"/>
              <a:t>zm</a:t>
            </a:r>
            <a:r>
              <a:rPr lang="cs-CZ" dirty="0"/>
              <a:t>ěna textu tlačítka</a:t>
            </a:r>
          </a:p>
          <a:p>
            <a:endParaRPr lang="cs-CZ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5D5961-0264-4468-9235-C72FA55AD067}"/>
              </a:ext>
            </a:extLst>
          </p:cNvPr>
          <p:cNvSpPr/>
          <p:nvPr/>
        </p:nvSpPr>
        <p:spPr>
          <a:xfrm>
            <a:off x="6681777" y="3062950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.button1.Text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 Button"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76356-3736-4CEE-A3FC-E9C73D9E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2528887"/>
            <a:ext cx="3038475" cy="18002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FD93BB0-10BC-4BFB-99BE-7E68BC1637D8}"/>
              </a:ext>
            </a:extLst>
          </p:cNvPr>
          <p:cNvSpPr/>
          <p:nvPr/>
        </p:nvSpPr>
        <p:spPr>
          <a:xfrm>
            <a:off x="6220690" y="3170380"/>
            <a:ext cx="378691" cy="258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0BAE-A0FE-4646-A452-231DC65A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2962"/>
          </a:xfrm>
        </p:spPr>
        <p:txBody>
          <a:bodyPr/>
          <a:lstStyle/>
          <a:p>
            <a:r>
              <a:rPr lang="cs-CZ" dirty="0"/>
              <a:t>Vytvoření reakce na událost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B1C5-CF40-4824-9F84-2C29606E9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7072"/>
            <a:ext cx="8915400" cy="4594150"/>
          </a:xfrm>
        </p:spPr>
        <p:txBody>
          <a:bodyPr/>
          <a:lstStyle/>
          <a:p>
            <a:r>
              <a:rPr lang="en-US" dirty="0" err="1"/>
              <a:t>Reakci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(</a:t>
            </a:r>
            <a:r>
              <a:rPr lang="en-US" dirty="0" err="1"/>
              <a:t>defaultní</a:t>
            </a:r>
            <a:r>
              <a:rPr lang="en-US" dirty="0"/>
              <a:t>) </a:t>
            </a:r>
            <a:r>
              <a:rPr lang="en-US" dirty="0" err="1"/>
              <a:t>událost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jednoduše</a:t>
            </a:r>
            <a:r>
              <a:rPr lang="en-US" dirty="0"/>
              <a:t>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/>
              <a:t>dvojklikem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 v </a:t>
            </a:r>
            <a:r>
              <a:rPr lang="en-US" dirty="0" err="1"/>
              <a:t>grafickém</a:t>
            </a:r>
            <a:r>
              <a:rPr lang="en-US" dirty="0"/>
              <a:t> </a:t>
            </a:r>
            <a:r>
              <a:rPr lang="en-US" dirty="0" err="1"/>
              <a:t>náhledu</a:t>
            </a:r>
            <a:r>
              <a:rPr lang="en-US" dirty="0"/>
              <a:t>.</a:t>
            </a:r>
            <a:endParaRPr lang="cs-CZ" dirty="0"/>
          </a:p>
          <a:p>
            <a:r>
              <a:rPr lang="en-US" dirty="0"/>
              <a:t>V designer </a:t>
            </a:r>
            <a:r>
              <a:rPr lang="en-US" dirty="0" err="1"/>
              <a:t>souboru</a:t>
            </a:r>
            <a:r>
              <a:rPr lang="en-US" dirty="0"/>
              <a:t> =&gt; </a:t>
            </a:r>
            <a:r>
              <a:rPr lang="en-US" dirty="0" err="1"/>
              <a:t>registruje</a:t>
            </a:r>
            <a:r>
              <a:rPr lang="en-US" dirty="0"/>
              <a:t> se </a:t>
            </a:r>
            <a:r>
              <a:rPr lang="en-US" dirty="0" err="1"/>
              <a:t>událost</a:t>
            </a:r>
            <a:r>
              <a:rPr lang="en-US" dirty="0"/>
              <a:t> </a:t>
            </a:r>
            <a:r>
              <a:rPr lang="en-US" dirty="0" err="1"/>
              <a:t>přiřadí</a:t>
            </a:r>
            <a:r>
              <a:rPr lang="en-US" dirty="0"/>
              <a:t> se </a:t>
            </a:r>
            <a:r>
              <a:rPr lang="en-US" dirty="0" err="1"/>
              <a:t>metoda</a:t>
            </a:r>
            <a:r>
              <a:rPr lang="en-US" dirty="0"/>
              <a:t>,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volána</a:t>
            </a:r>
            <a:r>
              <a:rPr lang="en-US" dirty="0"/>
              <a:t>.</a:t>
            </a:r>
            <a:endParaRPr lang="cs-CZ" dirty="0"/>
          </a:p>
          <a:p>
            <a:endParaRPr lang="cs-CZ" dirty="0"/>
          </a:p>
          <a:p>
            <a:r>
              <a:rPr lang="en-US" dirty="0"/>
              <a:t>V </a:t>
            </a:r>
            <a:r>
              <a:rPr lang="en-US" dirty="0" err="1"/>
              <a:t>souboru</a:t>
            </a:r>
            <a:r>
              <a:rPr lang="en-US" dirty="0"/>
              <a:t> s “custom” </a:t>
            </a:r>
            <a:r>
              <a:rPr lang="en-US" dirty="0" err="1"/>
              <a:t>kódem</a:t>
            </a:r>
            <a:r>
              <a:rPr lang="en-US" dirty="0"/>
              <a:t> se </a:t>
            </a:r>
            <a:r>
              <a:rPr lang="en-US" dirty="0" err="1"/>
              <a:t>vytvoří</a:t>
            </a:r>
            <a:r>
              <a:rPr lang="en-US" dirty="0"/>
              <a:t> </a:t>
            </a:r>
            <a:r>
              <a:rPr lang="en-US" dirty="0" err="1"/>
              <a:t>právě</a:t>
            </a:r>
            <a:r>
              <a:rPr lang="en-US" dirty="0"/>
              <a:t> ta </a:t>
            </a:r>
            <a:r>
              <a:rPr lang="en-US" dirty="0" err="1"/>
              <a:t>metoda</a:t>
            </a:r>
            <a:r>
              <a:rPr lang="en-US" dirty="0"/>
              <a:t>,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volána</a:t>
            </a:r>
            <a:r>
              <a:rPr lang="en-US" dirty="0"/>
              <a:t>.</a:t>
            </a:r>
            <a:endParaRPr lang="cs-CZ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C61067-3423-426F-9ED7-E1F26EB314EE}"/>
              </a:ext>
            </a:extLst>
          </p:cNvPr>
          <p:cNvSpPr/>
          <p:nvPr/>
        </p:nvSpPr>
        <p:spPr>
          <a:xfrm>
            <a:off x="2872341" y="2745108"/>
            <a:ext cx="8632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.button1.Click +=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System.EventHandler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.button1_Click);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47642B-8193-4DF3-8D65-5FF6EBD36ED9}"/>
              </a:ext>
            </a:extLst>
          </p:cNvPr>
          <p:cNvSpPr/>
          <p:nvPr/>
        </p:nvSpPr>
        <p:spPr>
          <a:xfrm>
            <a:off x="2872341" y="3807402"/>
            <a:ext cx="7345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090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754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Consolas</vt:lpstr>
      <vt:lpstr>Wingdings 3</vt:lpstr>
      <vt:lpstr>Wisp</vt:lpstr>
      <vt:lpstr>WinForms</vt:lpstr>
      <vt:lpstr>Třidy</vt:lpstr>
      <vt:lpstr>Objekty</vt:lpstr>
      <vt:lpstr>Částečné třídy (partial classes)</vt:lpstr>
      <vt:lpstr>WinForms</vt:lpstr>
      <vt:lpstr>Grafický náhled</vt:lpstr>
      <vt:lpstr>*.Designer soubor</vt:lpstr>
      <vt:lpstr>Příklad změny inicializace</vt:lpstr>
      <vt:lpstr>Vytvoření reakce na událost</vt:lpstr>
      <vt:lpstr>Změna vlastností komponenty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KMI/ZP3CS – Základy programování 3 (C#)</dc:title>
  <dc:creator>ASUS</dc:creator>
  <cp:lastModifiedBy>ASUS</cp:lastModifiedBy>
  <cp:revision>13</cp:revision>
  <dcterms:created xsi:type="dcterms:W3CDTF">2020-09-22T21:05:12Z</dcterms:created>
  <dcterms:modified xsi:type="dcterms:W3CDTF">2020-10-12T21:57:15Z</dcterms:modified>
</cp:coreProperties>
</file>