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PF-Samples" TargetMode="External"/><Relationship Id="rId2" Type="http://schemas.openxmlformats.org/officeDocument/2006/relationships/hyperlink" Target="https://docs.microsoft.com/en-us/dotnet/desktop/wpf/?view=netdesktop-5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pf/wpf_layouts.htm" TargetMode="External"/><Relationship Id="rId2" Type="http://schemas.openxmlformats.org/officeDocument/2006/relationships/hyperlink" Target="https://www.wpf-tutorial.com/panels/grid-rows-and-colum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561F-9E91-47DC-B525-E90ED503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083" y="2514600"/>
            <a:ext cx="9882231" cy="2262781"/>
          </a:xfrm>
        </p:spPr>
        <p:txBody>
          <a:bodyPr>
            <a:normAutofit/>
          </a:bodyPr>
          <a:lstStyle/>
          <a:p>
            <a:r>
              <a:rPr lang="en-US" dirty="0"/>
              <a:t>Windows Presentation Foundation (WPF)</a:t>
            </a:r>
          </a:p>
        </p:txBody>
      </p:sp>
    </p:spTree>
    <p:extLst>
      <p:ext uri="{BB962C8B-B14F-4D97-AF65-F5344CB8AC3E}">
        <p14:creationId xmlns:p14="http://schemas.microsoft.com/office/powerpoint/2010/main" val="97489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AAAF-ED99-46A1-877D-0E34AD12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Odkazy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B9CC-CF18-4DE2-A167-ABCC1624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https://docs.microsoft.com/en-us/dotnet/desktop/wpf/?view=netdesktop-5.0</a:t>
            </a:r>
            <a:endParaRPr lang="en-US" dirty="0"/>
          </a:p>
          <a:p>
            <a:r>
              <a:rPr lang="en-US" dirty="0">
                <a:hlinkClick r:id="rId3"/>
              </a:rPr>
              <a:t>https://github.com/microsoft</a:t>
            </a:r>
            <a:r>
              <a:rPr lang="en-US">
                <a:hlinkClick r:id="rId3"/>
              </a:rPr>
              <a:t>/WPF-Samples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0B8-4263-4FCE-8F87-3F7AEA6A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079E-77F0-41AF-8140-B1AAE218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framework pro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desktopových</a:t>
            </a:r>
            <a:r>
              <a:rPr lang="en-US" dirty="0"/>
              <a:t> </a:t>
            </a:r>
            <a:r>
              <a:rPr lang="en-US" dirty="0" err="1"/>
              <a:t>aplikací</a:t>
            </a:r>
            <a:r>
              <a:rPr lang="en-US" dirty="0"/>
              <a:t> pro Windows</a:t>
            </a:r>
          </a:p>
          <a:p>
            <a:r>
              <a:rPr lang="en-US" dirty="0" err="1"/>
              <a:t>Komponentová</a:t>
            </a:r>
            <a:r>
              <a:rPr lang="en-US" dirty="0"/>
              <a:t> </a:t>
            </a:r>
            <a:r>
              <a:rPr lang="en-US" dirty="0" err="1"/>
              <a:t>architektura</a:t>
            </a:r>
            <a:endParaRPr lang="en-US" dirty="0"/>
          </a:p>
          <a:p>
            <a:r>
              <a:rPr lang="en-US" dirty="0"/>
              <a:t>UI </a:t>
            </a:r>
            <a:r>
              <a:rPr lang="en-US" dirty="0" err="1"/>
              <a:t>tvořeno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XAML (Extensible Application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95817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8C55-BAA7-4D41-AD7E-67A614D0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XAML-</a:t>
            </a:r>
            <a:r>
              <a:rPr lang="en-US" dirty="0" err="1"/>
              <a:t>komponenty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C60D-C708-4002-8FD0-BB8C3B20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Tlačítko a jeho text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ADC22-B9CD-438F-AE8C-62287040C41B}"/>
              </a:ext>
            </a:extLst>
          </p:cNvPr>
          <p:cNvSpPr/>
          <p:nvPr/>
        </p:nvSpPr>
        <p:spPr>
          <a:xfrm>
            <a:off x="2694848" y="2696950"/>
            <a:ext cx="3174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&lt;Button </a:t>
            </a:r>
            <a:r>
              <a:rPr lang="en-US" dirty="0">
                <a:solidFill>
                  <a:srgbClr val="0451A5"/>
                </a:solidFill>
                <a:latin typeface="SFMono-Regular"/>
              </a:rPr>
              <a:t>Content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"Click Me!"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/&gt;</a:t>
            </a:r>
            <a:endParaRPr lang="en-US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22207-1E19-4B1B-B74A-AB0A94C5D20D}"/>
              </a:ext>
            </a:extLst>
          </p:cNvPr>
          <p:cNvSpPr/>
          <p:nvPr/>
        </p:nvSpPr>
        <p:spPr>
          <a:xfrm>
            <a:off x="2589212" y="4429932"/>
            <a:ext cx="396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&lt;Button&gt;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Second Button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&lt;/Button&gt;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&lt;Button&gt;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First Button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&lt;/Button&gt;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828A8-8143-4D35-A169-8B5D5042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494" y="2971800"/>
            <a:ext cx="2714625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056FB-C851-47BD-8F19-6B6C751F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494" y="4467793"/>
            <a:ext cx="2733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8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00EB-401F-4F70-8A3D-515B4856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XAML- </a:t>
            </a:r>
            <a:r>
              <a:rPr lang="en-US" dirty="0" err="1"/>
              <a:t>komponenty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64071-9B4F-4930-AFC7-425887C4C885}"/>
              </a:ext>
            </a:extLst>
          </p:cNvPr>
          <p:cNvSpPr/>
          <p:nvPr/>
        </p:nvSpPr>
        <p:spPr>
          <a:xfrm>
            <a:off x="2592925" y="2281010"/>
            <a:ext cx="276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Blah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9B088-3D5D-4DEE-995D-C2D5DF38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68" y="2316967"/>
            <a:ext cx="2733675" cy="333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107E46-5B99-470B-AB3D-357E53E19F33}"/>
              </a:ext>
            </a:extLst>
          </p:cNvPr>
          <p:cNvSpPr/>
          <p:nvPr/>
        </p:nvSpPr>
        <p:spPr>
          <a:xfrm>
            <a:off x="2592924" y="3266698"/>
            <a:ext cx="8623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IsSelected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Selected 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Third 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ComboBoxItem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9B2E1-A1B1-4EF9-8C74-1C6573DD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09" y="4986644"/>
            <a:ext cx="2705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6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332D-5EAD-451A-BC0B-57E814D0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XAML-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komponent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9AA5D-4648-4CCE-B683-8440E1AFC6B9}"/>
              </a:ext>
            </a:extLst>
          </p:cNvPr>
          <p:cNvSpPr/>
          <p:nvPr/>
        </p:nvSpPr>
        <p:spPr>
          <a:xfrm>
            <a:off x="2592925" y="17757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="Aqua"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="0 20 0 0"&gt;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Button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1FD6F-6161-48F2-A949-60D71EEA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950" y="2408375"/>
            <a:ext cx="2647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6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928-2932-482B-B5A4-EA7C78CD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– </a:t>
            </a:r>
            <a:r>
              <a:rPr lang="en-US" dirty="0" err="1"/>
              <a:t>pozice</a:t>
            </a:r>
            <a:r>
              <a:rPr lang="en-US" dirty="0"/>
              <a:t> </a:t>
            </a:r>
            <a:r>
              <a:rPr lang="en-US" dirty="0" err="1"/>
              <a:t>komponent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3D0B-6CA7-431D-A484-5D3123D6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</a:t>
            </a:r>
            <a:r>
              <a:rPr lang="en-US" dirty="0" err="1"/>
              <a:t>místění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</a:t>
            </a:r>
            <a:r>
              <a:rPr lang="en-US" dirty="0" err="1"/>
              <a:t>buďto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designeru</a:t>
            </a:r>
            <a:r>
              <a:rPr lang="en-US" dirty="0"/>
              <a:t> (view)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jejich</a:t>
            </a:r>
            <a:r>
              <a:rPr lang="en-US" dirty="0"/>
              <a:t> </a:t>
            </a:r>
            <a:r>
              <a:rPr lang="en-US" dirty="0" err="1"/>
              <a:t>vlastností</a:t>
            </a:r>
            <a:endParaRPr lang="cs-CZ" dirty="0"/>
          </a:p>
          <a:p>
            <a:r>
              <a:rPr lang="cs-CZ" dirty="0"/>
              <a:t>Stejným způsobem lze i přidávat samotné komponenty</a:t>
            </a:r>
            <a:endParaRPr lang="en-US" dirty="0"/>
          </a:p>
          <a:p>
            <a:r>
              <a:rPr lang="cs-CZ" dirty="0"/>
              <a:t>Nastavení ve view </a:t>
            </a:r>
            <a:r>
              <a:rPr lang="en-US" dirty="0"/>
              <a:t>=&gt; </a:t>
            </a:r>
            <a:r>
              <a:rPr lang="cs-CZ" dirty="0"/>
              <a:t>propíše se do vlastností</a:t>
            </a:r>
          </a:p>
          <a:p>
            <a:r>
              <a:rPr lang="en-US" dirty="0" err="1"/>
              <a:t>Přes</a:t>
            </a:r>
            <a:r>
              <a:rPr lang="en-US" dirty="0"/>
              <a:t> view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nastavit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absolutní</a:t>
            </a:r>
            <a:r>
              <a:rPr lang="en-US" dirty="0"/>
              <a:t> </a:t>
            </a:r>
            <a:r>
              <a:rPr lang="en-US" dirty="0" err="1"/>
              <a:t>pozici</a:t>
            </a:r>
            <a:r>
              <a:rPr lang="en-US" dirty="0"/>
              <a:t> </a:t>
            </a:r>
            <a:r>
              <a:rPr lang="en-US" dirty="0" err="1"/>
              <a:t>vůči</a:t>
            </a:r>
            <a:r>
              <a:rPr lang="en-US" dirty="0"/>
              <a:t> </a:t>
            </a:r>
            <a:r>
              <a:rPr lang="en-US" dirty="0" err="1"/>
              <a:t>oknu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responzivní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40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D9D6-B432-481F-A939-E785F4DE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UI vs code-behid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82C0-3700-4AC5-B0F7-9D3A9E71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WinForms je </a:t>
            </a:r>
            <a:r>
              <a:rPr lang="en-US" dirty="0" err="1"/>
              <a:t>kód</a:t>
            </a:r>
            <a:r>
              <a:rPr lang="en-US" dirty="0"/>
              <a:t> pro </a:t>
            </a:r>
            <a:r>
              <a:rPr lang="en-US" dirty="0" err="1"/>
              <a:t>vykreslení</a:t>
            </a:r>
            <a:r>
              <a:rPr lang="en-US" dirty="0"/>
              <a:t> a </a:t>
            </a:r>
            <a:r>
              <a:rPr lang="en-US" dirty="0" err="1"/>
              <a:t>samotná</a:t>
            </a:r>
            <a:r>
              <a:rPr lang="en-US" dirty="0"/>
              <a:t> </a:t>
            </a:r>
            <a:r>
              <a:rPr lang="en-US" dirty="0" err="1"/>
              <a:t>funkcionalita</a:t>
            </a:r>
            <a:r>
              <a:rPr lang="en-US" dirty="0"/>
              <a:t> </a:t>
            </a:r>
            <a:r>
              <a:rPr lang="en-US" dirty="0" err="1"/>
              <a:t>rozdělena</a:t>
            </a:r>
            <a:r>
              <a:rPr lang="en-US" dirty="0"/>
              <a:t> do 2 </a:t>
            </a:r>
            <a:r>
              <a:rPr lang="en-US" dirty="0" err="1"/>
              <a:t>souborů</a:t>
            </a:r>
            <a:r>
              <a:rPr lang="en-US" dirty="0"/>
              <a:t>:</a:t>
            </a:r>
          </a:p>
          <a:p>
            <a:pPr lvl="1"/>
            <a:r>
              <a:rPr lang="cs-CZ" dirty="0"/>
              <a:t>Window.xaml </a:t>
            </a:r>
            <a:r>
              <a:rPr lang="en-US" dirty="0"/>
              <a:t>= UI</a:t>
            </a:r>
          </a:p>
          <a:p>
            <a:pPr lvl="1"/>
            <a:r>
              <a:rPr lang="cs-CZ" dirty="0"/>
              <a:t>Window.xaml</a:t>
            </a:r>
            <a:r>
              <a:rPr lang="en-US" dirty="0"/>
              <a:t>.cs = code-behind</a:t>
            </a:r>
          </a:p>
          <a:p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WF je toto </a:t>
            </a:r>
            <a:r>
              <a:rPr lang="en-US" dirty="0" err="1"/>
              <a:t>propojení</a:t>
            </a:r>
            <a:r>
              <a:rPr lang="en-US" dirty="0"/>
              <a:t> </a:t>
            </a:r>
            <a:r>
              <a:rPr lang="en-US" dirty="0" err="1"/>
              <a:t>uskutečněné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i="1" dirty="0"/>
              <a:t>partial</a:t>
            </a:r>
            <a:r>
              <a:rPr lang="en-US" dirty="0"/>
              <a:t> </a:t>
            </a:r>
            <a:r>
              <a:rPr lang="en-US" dirty="0" err="1"/>
              <a:t>třídy</a:t>
            </a:r>
            <a:endParaRPr lang="en-US" dirty="0"/>
          </a:p>
          <a:p>
            <a:r>
              <a:rPr lang="en-US" dirty="0" err="1"/>
              <a:t>Navázání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událost</a:t>
            </a:r>
            <a:r>
              <a:rPr lang="en-US" dirty="0"/>
              <a:t>,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stejně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WF (</a:t>
            </a:r>
            <a:r>
              <a:rPr lang="en-US" dirty="0" err="1"/>
              <a:t>dvojklik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1B97F-6791-4AC8-B9C8-8EC212B48DB1}"/>
              </a:ext>
            </a:extLst>
          </p:cNvPr>
          <p:cNvSpPr/>
          <p:nvPr/>
        </p:nvSpPr>
        <p:spPr>
          <a:xfrm>
            <a:off x="1789651" y="4827425"/>
            <a:ext cx="637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="Button„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B01C7-F13A-4BEC-BD0A-5B5CD4490526}"/>
              </a:ext>
            </a:extLst>
          </p:cNvPr>
          <p:cNvSpPr/>
          <p:nvPr/>
        </p:nvSpPr>
        <p:spPr>
          <a:xfrm>
            <a:off x="1721141" y="5369323"/>
            <a:ext cx="874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8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D92A-60E6-447C-AFC4-71DCF176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– </a:t>
            </a:r>
            <a:r>
              <a:rPr lang="en-US" dirty="0" err="1"/>
              <a:t>StackPanel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73A7-8FBE-42CF-B1C1-65BFF1D7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70201"/>
            <a:ext cx="8915400" cy="7438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 </a:t>
            </a:r>
            <a:r>
              <a:rPr lang="en-US" dirty="0" err="1"/>
              <a:t>umístěny</a:t>
            </a:r>
            <a:r>
              <a:rPr lang="en-US" dirty="0"/>
              <a:t> do </a:t>
            </a:r>
            <a:r>
              <a:rPr lang="en-US" dirty="0" err="1"/>
              <a:t>StackPanelu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uspořádány</a:t>
            </a:r>
            <a:r>
              <a:rPr lang="en-US" dirty="0"/>
              <a:t> </a:t>
            </a:r>
            <a:r>
              <a:rPr lang="en-US" dirty="0" err="1"/>
              <a:t>vedle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Horizontálně</a:t>
            </a:r>
            <a:r>
              <a:rPr lang="en-US" dirty="0"/>
              <a:t> x </a:t>
            </a:r>
            <a:r>
              <a:rPr lang="en-US" dirty="0" err="1"/>
              <a:t>vertikálně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nastavení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Orientation.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E540D-F393-444D-83D6-A8979F75FE0B}"/>
              </a:ext>
            </a:extLst>
          </p:cNvPr>
          <p:cNvSpPr/>
          <p:nvPr/>
        </p:nvSpPr>
        <p:spPr>
          <a:xfrm>
            <a:off x="2592925" y="2257573"/>
            <a:ext cx="7438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"Horizontal"&gt;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//…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A17221-C9F4-4269-93D1-8B01565E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40" y="3613950"/>
            <a:ext cx="5591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28D4-B2D8-4DB1-876E-D9C8F0F8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Ostatn</a:t>
            </a:r>
            <a:r>
              <a:rPr lang="cs-CZ" dirty="0"/>
              <a:t>í layouty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C26C-B354-4B3E-89CD-D5525C27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GRID =</a:t>
            </a:r>
            <a:r>
              <a:rPr lang="en-US" dirty="0"/>
              <a:t>&gt; </a:t>
            </a:r>
            <a:r>
              <a:rPr lang="en-US" dirty="0">
                <a:hlinkClick r:id="rId2"/>
              </a:rPr>
              <a:t>https://www.wpf-tutorial.com/panels/grid-rows-and-columns/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https://www.tutorialspoint.com/wpf/wpf_layouts.htm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090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357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Consolas</vt:lpstr>
      <vt:lpstr>SFMono-Regular</vt:lpstr>
      <vt:lpstr>Wingdings 3</vt:lpstr>
      <vt:lpstr>Wisp</vt:lpstr>
      <vt:lpstr>Windows Presentation Foundation (WPF)</vt:lpstr>
      <vt:lpstr>WPF</vt:lpstr>
      <vt:lpstr>XAML-komponenty</vt:lpstr>
      <vt:lpstr>XAML- komponenty</vt:lpstr>
      <vt:lpstr>XAML- vlastnosti komponent</vt:lpstr>
      <vt:lpstr>XAML – pozice komponent</vt:lpstr>
      <vt:lpstr>UI vs code-behid</vt:lpstr>
      <vt:lpstr>Layout – StackPanel</vt:lpstr>
      <vt:lpstr>Ostatní layouty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Janis Petr</cp:lastModifiedBy>
  <cp:revision>11</cp:revision>
  <dcterms:created xsi:type="dcterms:W3CDTF">2020-11-02T18:02:15Z</dcterms:created>
  <dcterms:modified xsi:type="dcterms:W3CDTF">2020-11-03T18:59:29Z</dcterms:modified>
</cp:coreProperties>
</file>