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000BE-0730-4324-8613-1294AFE611BD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5A752-AF25-43FC-9DFA-EE7F482997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473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038580-1A90-4FCF-B3D5-38600F0CC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24CF4D-CD07-4C75-A3AB-27032FBD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26948A-BED4-44F7-9B48-ECBC0BDF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05C38E-37A5-4129-BA51-C7AC7A74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F5A746-0478-4453-BBE5-4F63892D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5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D60F9B-B338-420A-88E0-BF16717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BEAA71F-1050-4431-9D8D-35833C987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28D668-CFC8-4D0C-8B85-52CBB5CC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F32D9C-5ABC-4AA7-A55C-95F5011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A0C571-D034-4FEA-95B0-A3BDE11D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2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650411-066B-4EC6-8569-E42EDFF00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1F96106-1116-487D-90CC-06D61F6E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F3F5A4-D3C0-41F9-B2D4-B9BC08E4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BD41F8F-16A6-47DE-9C10-29139B0D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230E4E-803F-4D85-AF78-A9BD0D0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7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487B7-1603-4127-919E-503AF763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75731A-F7AE-4AAF-A401-DC5945BA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F4F80C-8C32-4C11-9AE5-8D0C97C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2682F7-E928-4678-B7C5-D19D6FD1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ADB0A4-4732-460D-A6DF-4D66B0AB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9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C1068A-A3AD-42C1-B4FF-AAFF9EBA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50100C-5877-4FBF-B6CB-BDD1A714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49C8B2-2F5E-4A0D-AF0C-CC71548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99E684-8D39-4D51-AF27-BB16A20D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ACD752-F2B6-4CD9-BAA4-D5110B7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89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9447A-553D-441A-A007-6FD0680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F16E90-EAB3-4BC5-A0C7-9D835655C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2255E3E-2E0E-4437-A716-212955C5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E3C7B06-7FEB-425E-AF88-65D71C0D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030FA96-210D-4916-8DE8-B830D21F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CD4CE2-D800-4E9E-9D7D-D759604B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01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747E5F-0A21-4F65-9F50-12598427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539034-CB33-440F-A063-87915454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32EA018-EBA1-49BA-A3AB-28FEF1DD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0D5DABA-57E1-4D68-BFA4-4E490677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73E45CB-63FA-4496-A4B4-42A0B9C55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2D2F305-499E-49ED-B7FA-63D89379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3E4ED51-8B13-4EE4-8DB9-8516E850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1210A6-36A2-46C2-BFBC-6E2076C8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7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1B3403-1D40-46C7-B7A5-2DBD5191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4779050-FD70-496F-9A6C-E00E62C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84B8353-20AB-4672-BC1C-E850A55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8A83AA8-B27D-43C2-8130-71B7EA8B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7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7CD40FB-70EA-4D9D-A0C1-F0BD672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5BA7A7-E4CA-4948-8A88-22B10CE3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D69A9B-CF4C-42C0-94E8-138297E8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560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A3180-8246-4FA1-8ADA-3E1F7AC6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A1BC85-099B-4851-9DE2-38D00F64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632F97-3098-48BF-BADC-70488A45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7652F6-C088-4796-A504-9F94117D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C2A440-7F41-4066-9C4C-FFA921A6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AA1263-2EA8-4EFE-9B75-4D5DF6E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8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6CF28D-28A2-4C6C-8FB9-34CEC88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EA15860-CF40-4FC0-AD12-9A398DD73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74D8565-33AD-445A-AB34-702F6F84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ABD296-6529-426E-A9A2-D62D92A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6CF688-F082-46CE-B248-8D71626F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0635031-7C97-4DE7-8D2E-4C46C18D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68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042E567-8856-49E4-9798-BDA6AF71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94B75F-2EA7-4550-9627-FE9C1CF1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FCCEA1-8745-4637-9C77-A7203FB33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610B-D137-4088-8AC0-53AC4999E8E0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142536-FF09-48EE-9583-2CE2C9F50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53684D-BB58-4A78-9FE3-9849E4F4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C608-C29C-4DAD-9AAF-4B8960EE88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1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397CC-6437-4881-853E-DA4C14A3F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cs-CZ" sz="8800" dirty="0"/>
              <a:t>Semestrální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FBEAB01-3BA2-4A5A-81AE-0B3678D2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cs-CZ" dirty="0"/>
          </a:p>
          <a:p>
            <a:r>
              <a:rPr lang="cs-CZ" dirty="0"/>
              <a:t>ALG1</a:t>
            </a:r>
          </a:p>
          <a:p>
            <a:r>
              <a:rPr lang="cs-CZ" dirty="0"/>
              <a:t>Petr Kaštánek</a:t>
            </a:r>
          </a:p>
        </p:txBody>
      </p:sp>
    </p:spTree>
    <p:extLst>
      <p:ext uri="{BB962C8B-B14F-4D97-AF65-F5344CB8AC3E}">
        <p14:creationId xmlns:p14="http://schemas.microsoft.com/office/powerpoint/2010/main" val="345129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23460C-F759-47E0-BD86-B4B34FB4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DFA94-5A35-4693-8A33-A61DDF7F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Zjistit, zda je zadaný systém vektorů ortogonální a pokud ano, převést ho do normalizovaného tvaru</a:t>
            </a:r>
          </a:p>
          <a:p>
            <a:endParaRPr lang="cs-CZ" dirty="0"/>
          </a:p>
          <a:p>
            <a:r>
              <a:rPr lang="cs-CZ" dirty="0"/>
              <a:t>Ortogonální systém = všechny skalární součiny jsou rovny 0 a žádný vektor nemá nulovou délku</a:t>
            </a:r>
          </a:p>
          <a:p>
            <a:endParaRPr lang="cs-CZ" dirty="0"/>
          </a:p>
          <a:p>
            <a:r>
              <a:rPr lang="cs-CZ" dirty="0"/>
              <a:t>Normalizace = vydělení prvků vektoru jeho velikostí</a:t>
            </a:r>
          </a:p>
        </p:txBody>
      </p:sp>
    </p:spTree>
    <p:extLst>
      <p:ext uri="{BB962C8B-B14F-4D97-AF65-F5344CB8AC3E}">
        <p14:creationId xmlns:p14="http://schemas.microsoft.com/office/powerpoint/2010/main" val="238985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79615A-AD9A-473A-89DC-17B79E5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řešení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673101D-3F64-46FD-81C7-C65BB175E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774682"/>
            <a:ext cx="2938462" cy="4088750"/>
          </a:xfrm>
        </p:spPr>
      </p:pic>
    </p:spTree>
    <p:extLst>
      <p:ext uri="{BB962C8B-B14F-4D97-AF65-F5344CB8AC3E}">
        <p14:creationId xmlns:p14="http://schemas.microsoft.com/office/powerpoint/2010/main" val="35662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D328A1-1429-411A-BCAD-27134349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kódu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596054-3A32-439D-BFFE-777EC99E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07" y="1690688"/>
            <a:ext cx="863898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DC89BF-4FFB-46EB-9F50-ACFB7A47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testů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2659D1A-492E-412E-B064-777AF6D4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608"/>
            <a:ext cx="2187245" cy="269404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90C42E3-0BCE-4C6B-B7C5-50A85F9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75" y="2828608"/>
            <a:ext cx="2380630" cy="159375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E0BF046-BE6F-4A4A-B6B4-349384D1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735" y="2828608"/>
            <a:ext cx="2380630" cy="1573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56ED853-5E4D-45AB-9A15-824D8720D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169" y="2828608"/>
            <a:ext cx="2033871" cy="2133898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37438359-521C-4C5D-9AB0-7315728FB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275" y="4882484"/>
            <a:ext cx="2747394" cy="64017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BD35F1-7B81-4CEC-AB2E-E409E22B0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499" y="4414115"/>
            <a:ext cx="1913840" cy="11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427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Širokoúhlá obrazovka</PresentationFormat>
  <Paragraphs>13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Semestrální práce</vt:lpstr>
      <vt:lpstr>Zadání úlohy</vt:lpstr>
      <vt:lpstr>Algoritmus řešení</vt:lpstr>
      <vt:lpstr>Ukázka kódu</vt:lpstr>
      <vt:lpstr>Výsledky testů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Petr Kaštánek</dc:creator>
  <cp:lastModifiedBy>Petr Kaštánek</cp:lastModifiedBy>
  <cp:revision>1</cp:revision>
  <dcterms:created xsi:type="dcterms:W3CDTF">2022-12-13T10:13:27Z</dcterms:created>
  <dcterms:modified xsi:type="dcterms:W3CDTF">2022-12-13T10:35:07Z</dcterms:modified>
</cp:coreProperties>
</file>