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000BE-0730-4324-8613-1294AFE611BD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5A752-AF25-43FC-9DFA-EE7F482997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4735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038580-1A90-4FCF-B3D5-38600F0CC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924CF4D-CD07-4C75-A3AB-27032FBD1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626948A-BED4-44F7-9B48-ECBC0BDF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610B-D137-4088-8AC0-53AC4999E8E0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005C38E-37A5-4129-BA51-C7AC7A74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6F5A746-0478-4453-BBE5-4F63892D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C608-C29C-4DAD-9AAF-4B8960EE88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155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D60F9B-B338-420A-88E0-BF167176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BEAA71F-1050-4431-9D8D-35833C987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728D668-CFC8-4D0C-8B85-52CBB5CC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610B-D137-4088-8AC0-53AC4999E8E0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4F32D9C-5ABC-4AA7-A55C-95F50118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CA0C571-D034-4FEA-95B0-A3BDE11D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C608-C29C-4DAD-9AAF-4B8960EE88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527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22650411-066B-4EC6-8569-E42EDFF00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1F96106-1116-487D-90CC-06D61F6E8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AF3F5A4-D3C0-41F9-B2D4-B9BC08E4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610B-D137-4088-8AC0-53AC4999E8E0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BD41F8F-16A6-47DE-9C10-29139B0D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E230E4E-803F-4D85-AF78-A9BD0D01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C608-C29C-4DAD-9AAF-4B8960EE88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471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6487B7-1603-4127-919E-503AF7635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75731A-F7AE-4AAF-A401-DC5945BAA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BF4F80C-8C32-4C11-9AE5-8D0C97C3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610B-D137-4088-8AC0-53AC4999E8E0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F2682F7-E928-4678-B7C5-D19D6FD1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9ADB0A4-4732-460D-A6DF-4D66B0AB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C608-C29C-4DAD-9AAF-4B8960EE88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698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C1068A-A3AD-42C1-B4FF-AAFF9EBA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F50100C-5877-4FBF-B6CB-BDD1A7144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749C8B2-2F5E-4A0D-AF0C-CC715486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610B-D137-4088-8AC0-53AC4999E8E0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199E684-8D39-4D51-AF27-BB16A20D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FACD752-F2B6-4CD9-BAA4-D5110B7A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C608-C29C-4DAD-9AAF-4B8960EE88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892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19447A-553D-441A-A007-6FD06805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0F16E90-EAB3-4BC5-A0C7-9D835655C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2255E3E-2E0E-4437-A716-212955C5B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E3C7B06-7FEB-425E-AF88-65D71C0DC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610B-D137-4088-8AC0-53AC4999E8E0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030FA96-210D-4916-8DE8-B830D21F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BCD4CE2-D800-4E9E-9D7D-D759604B7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C608-C29C-4DAD-9AAF-4B8960EE88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801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747E5F-0A21-4F65-9F50-12598427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F539034-CB33-440F-A063-879154548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32EA018-EBA1-49BA-A3AB-28FEF1DD5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0D5DABA-57E1-4D68-BFA4-4E490677A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73E45CB-63FA-4496-A4B4-42A0B9C55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2D2F305-499E-49ED-B7FA-63D893790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610B-D137-4088-8AC0-53AC4999E8E0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3E4ED51-8B13-4EE4-8DB9-8516E850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311210A6-36A2-46C2-BFBC-6E2076C8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C608-C29C-4DAD-9AAF-4B8960EE88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478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1B3403-1D40-46C7-B7A5-2DBD5191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4779050-FD70-496F-9A6C-E00E62C6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610B-D137-4088-8AC0-53AC4999E8E0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84B8353-20AB-4672-BC1C-E850A557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8A83AA8-B27D-43C2-8130-71B7EA8B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C608-C29C-4DAD-9AAF-4B8960EE88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57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F7CD40FB-70EA-4D9D-A0C1-F0BD672A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610B-D137-4088-8AC0-53AC4999E8E0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C5BA7A7-E4CA-4948-8A88-22B10CE3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8D69A9B-CF4C-42C0-94E8-138297E8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C608-C29C-4DAD-9AAF-4B8960EE88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560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2A3180-8246-4FA1-8ADA-3E1F7AC60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4A1BC85-099B-4851-9DE2-38D00F646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9632F97-3098-48BF-BADC-70488A45F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47652F6-C088-4796-A504-9F94117D6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610B-D137-4088-8AC0-53AC4999E8E0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4C2A440-7F41-4066-9C4C-FFA921A6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9AA1263-2EA8-4EFE-9B75-4D5DF6EB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C608-C29C-4DAD-9AAF-4B8960EE88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085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6CF28D-28A2-4C6C-8FB9-34CEC881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4EA15860-CF40-4FC0-AD12-9A398DD73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74D8565-33AD-445A-AB34-702F6F840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CABD296-6529-426E-A9A2-D62D92A1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610B-D137-4088-8AC0-53AC4999E8E0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86CF688-F082-46CE-B248-8D71626F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0635031-7C97-4DE7-8D2E-4C46C18D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C608-C29C-4DAD-9AAF-4B8960EE88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688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042E567-8856-49E4-9798-BDA6AF71D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C94B75F-2EA7-4550-9627-FE9C1CF10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FCCEA1-8745-4637-9C77-A7203FB33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D610B-D137-4088-8AC0-53AC4999E8E0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6142536-FF09-48EE-9583-2CE2C9F50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B53684D-BB58-4A78-9FE3-9849E4F4D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8C608-C29C-4DAD-9AAF-4B8960EE88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411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C397CC-6437-4881-853E-DA4C14A3F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cs-CZ" sz="8800" dirty="0"/>
              <a:t>Semestrální práce</a:t>
            </a:r>
            <a:br>
              <a:rPr lang="cs-CZ" sz="8800" dirty="0"/>
            </a:br>
            <a:r>
              <a:rPr lang="cs-CZ" sz="2400" dirty="0"/>
              <a:t>č. 29</a:t>
            </a:r>
            <a:endParaRPr lang="cs-CZ" sz="88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FBEAB01-3BA2-4A5A-81AE-0B3678D23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endParaRPr lang="cs-CZ" dirty="0"/>
          </a:p>
          <a:p>
            <a:r>
              <a:rPr lang="cs-CZ" dirty="0"/>
              <a:t>ALG1</a:t>
            </a:r>
          </a:p>
          <a:p>
            <a:r>
              <a:rPr lang="cs-CZ" dirty="0"/>
              <a:t>Petr Kaštánek</a:t>
            </a:r>
          </a:p>
        </p:txBody>
      </p:sp>
    </p:spTree>
    <p:extLst>
      <p:ext uri="{BB962C8B-B14F-4D97-AF65-F5344CB8AC3E}">
        <p14:creationId xmlns:p14="http://schemas.microsoft.com/office/powerpoint/2010/main" val="3451295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23460C-F759-47E0-BD86-B4B34FB47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Zadání úlohy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ADFA94-5A35-4693-8A33-A61DDF7F9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Zjistit, zda je zadaný systém vektorů ortogonální a pokud ano, převést ho do normalizovaného tvaru</a:t>
            </a:r>
          </a:p>
          <a:p>
            <a:endParaRPr lang="cs-CZ" dirty="0"/>
          </a:p>
          <a:p>
            <a:r>
              <a:rPr lang="cs-CZ" dirty="0"/>
              <a:t>Ortogonální systém = všechny skalární součiny jsou rovny 0 a žádný vektor nemá nulovou délku</a:t>
            </a:r>
          </a:p>
          <a:p>
            <a:endParaRPr lang="cs-CZ" dirty="0"/>
          </a:p>
          <a:p>
            <a:r>
              <a:rPr lang="cs-CZ" dirty="0"/>
              <a:t>Normalizace = vydělení prvků vektoru jeho velikostí</a:t>
            </a:r>
          </a:p>
        </p:txBody>
      </p:sp>
    </p:spTree>
    <p:extLst>
      <p:ext uri="{BB962C8B-B14F-4D97-AF65-F5344CB8AC3E}">
        <p14:creationId xmlns:p14="http://schemas.microsoft.com/office/powerpoint/2010/main" val="238985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79615A-AD9A-473A-89DC-17B79E51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Algoritmus řešení</a:t>
            </a: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2E7DEB35-6852-48FC-8D97-8DA9F192E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061670"/>
            <a:ext cx="10515599" cy="2734660"/>
          </a:xfrm>
        </p:spPr>
      </p:pic>
    </p:spTree>
    <p:extLst>
      <p:ext uri="{BB962C8B-B14F-4D97-AF65-F5344CB8AC3E}">
        <p14:creationId xmlns:p14="http://schemas.microsoft.com/office/powerpoint/2010/main" val="3566200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D328A1-1429-411A-BCAD-27134349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kódu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91EB4277-B259-4415-B215-95A56A2EC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90688"/>
            <a:ext cx="9448800" cy="516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4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DC89BF-4FFB-46EB-9F50-ACFB7A471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Výsledky testů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88971405-04D3-4B3D-9C44-ABAE2FDC7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426" y="1320078"/>
            <a:ext cx="2743583" cy="5134692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F761F7D4-9C1A-414F-AB43-4FCF287A2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242" y="1320078"/>
            <a:ext cx="3048425" cy="3248478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9A54A116-4FAA-44C4-BE17-E37F39E19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058" y="1320078"/>
            <a:ext cx="3057952" cy="3267531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2BDDF788-C9E0-4101-9C15-E741E3594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2058" y="5537922"/>
            <a:ext cx="2534004" cy="838317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FFD93512-BE26-4B38-A390-196F5409A7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242" y="4685997"/>
            <a:ext cx="2572109" cy="2172003"/>
          </a:xfrm>
          <a:prstGeom prst="rect">
            <a:avLst/>
          </a:prstGeom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10189BBA-AFB8-4CD1-AFAE-96A9B4FAB873}"/>
              </a:ext>
            </a:extLst>
          </p:cNvPr>
          <p:cNvSpPr/>
          <p:nvPr/>
        </p:nvSpPr>
        <p:spPr>
          <a:xfrm>
            <a:off x="4644242" y="1320078"/>
            <a:ext cx="3048425" cy="3365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7F8DA8DD-EE19-4A70-A51E-A5815FDA904B}"/>
              </a:ext>
            </a:extLst>
          </p:cNvPr>
          <p:cNvSpPr/>
          <p:nvPr/>
        </p:nvSpPr>
        <p:spPr>
          <a:xfrm>
            <a:off x="8372058" y="1320078"/>
            <a:ext cx="3177791" cy="3365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D50E7ECF-E1A3-438D-B269-2C51C51D61D8}"/>
              </a:ext>
            </a:extLst>
          </p:cNvPr>
          <p:cNvSpPr/>
          <p:nvPr/>
        </p:nvSpPr>
        <p:spPr>
          <a:xfrm>
            <a:off x="1155334" y="1270883"/>
            <a:ext cx="3177791" cy="52219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D34D2C2-1A33-4C77-9C84-BCCA77ABCF59}"/>
              </a:ext>
            </a:extLst>
          </p:cNvPr>
          <p:cNvSpPr/>
          <p:nvPr/>
        </p:nvSpPr>
        <p:spPr>
          <a:xfrm>
            <a:off x="4644242" y="4685997"/>
            <a:ext cx="3177791" cy="2172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91E5BB11-2937-4D28-B4CA-EF49C1608C11}"/>
              </a:ext>
            </a:extLst>
          </p:cNvPr>
          <p:cNvSpPr/>
          <p:nvPr/>
        </p:nvSpPr>
        <p:spPr>
          <a:xfrm>
            <a:off x="8312139" y="5537922"/>
            <a:ext cx="2724528" cy="838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164278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56</Words>
  <Application>Microsoft Office PowerPoint</Application>
  <PresentationFormat>Širokoúhlá obrazovka</PresentationFormat>
  <Paragraphs>13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Semestrální práce č. 29</vt:lpstr>
      <vt:lpstr>Zadání úlohy</vt:lpstr>
      <vt:lpstr>Algoritmus řešení</vt:lpstr>
      <vt:lpstr>Ukázka kódu</vt:lpstr>
      <vt:lpstr>Výsledky testů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Semestrální práce</dc:title>
  <dc:creator>Petr Kaštánek</dc:creator>
  <cp:lastModifiedBy>Petr Kaštánek</cp:lastModifiedBy>
  <cp:revision>4</cp:revision>
  <dcterms:created xsi:type="dcterms:W3CDTF">2022-12-13T10:13:27Z</dcterms:created>
  <dcterms:modified xsi:type="dcterms:W3CDTF">2022-12-20T13:25:04Z</dcterms:modified>
</cp:coreProperties>
</file>