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33120" y="6493320"/>
            <a:ext cx="422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Bartholomeus et al. 2013 Eco. Lett.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2666880" y="1676520"/>
            <a:ext cx="3625560" cy="2971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6544800"/>
            <a:ext cx="329724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Simova et al. 2011 GEB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87160" y="1965240"/>
            <a:ext cx="7751880" cy="261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004120" y="70920"/>
            <a:ext cx="5234760" cy="637740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360" y="6545160"/>
            <a:ext cx="329724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Cooney et al. 2017 Nature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93320"/>
            <a:ext cx="335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Dostal et al. 2013 Eco. Lett.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2514600" y="1143000"/>
            <a:ext cx="4333320" cy="4180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88640"/>
            <a:ext cx="532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Belshe, Schurr &amp; Bolker et al. 2013 Eco. Lett.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3" descr=""/>
          <p:cNvPicPr/>
          <p:nvPr/>
        </p:nvPicPr>
        <p:blipFill>
          <a:blip r:embed="rId1"/>
          <a:stretch/>
        </p:blipFill>
        <p:spPr>
          <a:xfrm>
            <a:off x="1828800" y="0"/>
            <a:ext cx="4571280" cy="6519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990720" y="228600"/>
            <a:ext cx="6894000" cy="6019200"/>
          </a:xfrm>
          <a:prstGeom prst="rect">
            <a:avLst/>
          </a:prstGeom>
          <a:ln w="936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6488640"/>
            <a:ext cx="439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Morueta-Holme et al. 2013 Eco. Lett.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493320"/>
            <a:ext cx="2704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Saltre et al. 2013 GEB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914400" y="228600"/>
            <a:ext cx="7238160" cy="6197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"/>
          <p:cNvPicPr/>
          <p:nvPr/>
        </p:nvPicPr>
        <p:blipFill>
          <a:blip r:embed="rId1"/>
          <a:srcRect l="0" t="35116" r="0" b="0"/>
          <a:stretch/>
        </p:blipFill>
        <p:spPr>
          <a:xfrm>
            <a:off x="914400" y="380880"/>
            <a:ext cx="6857280" cy="62881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488640"/>
            <a:ext cx="295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Bhatt et al. 2013 Nature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 descr=""/>
          <p:cNvPicPr/>
          <p:nvPr/>
        </p:nvPicPr>
        <p:blipFill>
          <a:blip r:embed="rId1"/>
          <a:stretch/>
        </p:blipFill>
        <p:spPr>
          <a:xfrm>
            <a:off x="762120" y="0"/>
            <a:ext cx="7314480" cy="2952000"/>
          </a:xfrm>
          <a:prstGeom prst="rect">
            <a:avLst/>
          </a:prstGeom>
          <a:ln w="9360"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2"/>
          <a:stretch/>
        </p:blipFill>
        <p:spPr>
          <a:xfrm>
            <a:off x="3586320" y="2895480"/>
            <a:ext cx="3804120" cy="388548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-4320" y="6493320"/>
            <a:ext cx="256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Qian et al. 2013 GEB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6493320"/>
            <a:ext cx="3295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Vanderwell et al. 2013 GEB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533520" y="457200"/>
            <a:ext cx="8076600" cy="5699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171440" y="0"/>
            <a:ext cx="6894360" cy="685764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0" y="6544800"/>
            <a:ext cx="329724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Jetz et al. 2012 Nature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LibreOffice/5.3.0.3$Linux_X86_64 LibreOffice_project/30m0$Build-3</Application>
  <Words>64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petr</dc:creator>
  <dc:description/>
  <dc:language>en-US</dc:language>
  <cp:lastModifiedBy/>
  <dcterms:modified xsi:type="dcterms:W3CDTF">2017-02-27T13:38:14Z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