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C5F5A2-639B-4515-BD19-32683E05A033}" v="730" dt="2022-05-27T12:12:14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84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l Petr" userId="047035e9-f98a-40bc-9eef-52f2fbe91dd7" providerId="ADAL" clId="{E5C5F5A2-639B-4515-BD19-32683E05A033}"/>
    <pc:docChg chg="custSel addSld modSld sldOrd">
      <pc:chgData name="Keil Petr" userId="047035e9-f98a-40bc-9eef-52f2fbe91dd7" providerId="ADAL" clId="{E5C5F5A2-639B-4515-BD19-32683E05A033}" dt="2022-05-27T12:28:48.074" v="2805" actId="2890"/>
      <pc:docMkLst>
        <pc:docMk/>
      </pc:docMkLst>
      <pc:sldChg chg="modSp new mod">
        <pc:chgData name="Keil Petr" userId="047035e9-f98a-40bc-9eef-52f2fbe91dd7" providerId="ADAL" clId="{E5C5F5A2-639B-4515-BD19-32683E05A033}" dt="2022-05-27T09:50:46.148" v="41" actId="20577"/>
        <pc:sldMkLst>
          <pc:docMk/>
          <pc:sldMk cId="4200122265" sldId="256"/>
        </pc:sldMkLst>
        <pc:spChg chg="mod">
          <ac:chgData name="Keil Petr" userId="047035e9-f98a-40bc-9eef-52f2fbe91dd7" providerId="ADAL" clId="{E5C5F5A2-639B-4515-BD19-32683E05A033}" dt="2022-05-27T09:50:25.705" v="6" actId="20577"/>
          <ac:spMkLst>
            <pc:docMk/>
            <pc:sldMk cId="4200122265" sldId="256"/>
            <ac:spMk id="2" creationId="{8CB0442F-7353-8AC0-6A71-700024E772E8}"/>
          </ac:spMkLst>
        </pc:spChg>
        <pc:spChg chg="mod">
          <ac:chgData name="Keil Petr" userId="047035e9-f98a-40bc-9eef-52f2fbe91dd7" providerId="ADAL" clId="{E5C5F5A2-639B-4515-BD19-32683E05A033}" dt="2022-05-27T09:50:46.148" v="41" actId="20577"/>
          <ac:spMkLst>
            <pc:docMk/>
            <pc:sldMk cId="4200122265" sldId="256"/>
            <ac:spMk id="3" creationId="{183AE919-B921-3DB6-250F-60B77B0236E6}"/>
          </ac:spMkLst>
        </pc:spChg>
      </pc:sldChg>
      <pc:sldChg chg="modSp new mod modAnim">
        <pc:chgData name="Keil Petr" userId="047035e9-f98a-40bc-9eef-52f2fbe91dd7" providerId="ADAL" clId="{E5C5F5A2-639B-4515-BD19-32683E05A033}" dt="2022-05-27T12:12:14.572" v="2804"/>
        <pc:sldMkLst>
          <pc:docMk/>
          <pc:sldMk cId="4113769059" sldId="257"/>
        </pc:sldMkLst>
        <pc:spChg chg="mod">
          <ac:chgData name="Keil Petr" userId="047035e9-f98a-40bc-9eef-52f2fbe91dd7" providerId="ADAL" clId="{E5C5F5A2-639B-4515-BD19-32683E05A033}" dt="2022-05-27T09:53:38.347" v="386" actId="20577"/>
          <ac:spMkLst>
            <pc:docMk/>
            <pc:sldMk cId="4113769059" sldId="257"/>
            <ac:spMk id="2" creationId="{2CDBD2EC-3AF6-1F02-6B9F-FA772CFE1943}"/>
          </ac:spMkLst>
        </pc:spChg>
        <pc:spChg chg="mod">
          <ac:chgData name="Keil Petr" userId="047035e9-f98a-40bc-9eef-52f2fbe91dd7" providerId="ADAL" clId="{E5C5F5A2-639B-4515-BD19-32683E05A033}" dt="2022-05-27T12:12:14.572" v="2804"/>
          <ac:spMkLst>
            <pc:docMk/>
            <pc:sldMk cId="4113769059" sldId="257"/>
            <ac:spMk id="3" creationId="{5E84877C-D091-1EB8-E837-01589324184B}"/>
          </ac:spMkLst>
        </pc:spChg>
      </pc:sldChg>
      <pc:sldChg chg="modSp add mod ord modAnim">
        <pc:chgData name="Keil Petr" userId="047035e9-f98a-40bc-9eef-52f2fbe91dd7" providerId="ADAL" clId="{E5C5F5A2-639B-4515-BD19-32683E05A033}" dt="2022-05-27T11:00:08.243" v="2093" actId="20577"/>
        <pc:sldMkLst>
          <pc:docMk/>
          <pc:sldMk cId="4277442542" sldId="258"/>
        </pc:sldMkLst>
        <pc:spChg chg="mod">
          <ac:chgData name="Keil Petr" userId="047035e9-f98a-40bc-9eef-52f2fbe91dd7" providerId="ADAL" clId="{E5C5F5A2-639B-4515-BD19-32683E05A033}" dt="2022-05-27T09:53:47.473" v="393" actId="20577"/>
          <ac:spMkLst>
            <pc:docMk/>
            <pc:sldMk cId="4277442542" sldId="258"/>
            <ac:spMk id="2" creationId="{2CDBD2EC-3AF6-1F02-6B9F-FA772CFE1943}"/>
          </ac:spMkLst>
        </pc:spChg>
        <pc:spChg chg="mod">
          <ac:chgData name="Keil Petr" userId="047035e9-f98a-40bc-9eef-52f2fbe91dd7" providerId="ADAL" clId="{E5C5F5A2-639B-4515-BD19-32683E05A033}" dt="2022-05-27T11:00:08.243" v="2093" actId="20577"/>
          <ac:spMkLst>
            <pc:docMk/>
            <pc:sldMk cId="4277442542" sldId="258"/>
            <ac:spMk id="3" creationId="{5E84877C-D091-1EB8-E837-01589324184B}"/>
          </ac:spMkLst>
        </pc:spChg>
      </pc:sldChg>
      <pc:sldChg chg="modSp add mod modAnim">
        <pc:chgData name="Keil Petr" userId="047035e9-f98a-40bc-9eef-52f2fbe91dd7" providerId="ADAL" clId="{E5C5F5A2-639B-4515-BD19-32683E05A033}" dt="2022-05-27T10:59:35.803" v="2053"/>
        <pc:sldMkLst>
          <pc:docMk/>
          <pc:sldMk cId="3534919043" sldId="259"/>
        </pc:sldMkLst>
        <pc:spChg chg="mod">
          <ac:chgData name="Keil Petr" userId="047035e9-f98a-40bc-9eef-52f2fbe91dd7" providerId="ADAL" clId="{E5C5F5A2-639B-4515-BD19-32683E05A033}" dt="2022-05-27T10:04:44.227" v="1489" actId="20577"/>
          <ac:spMkLst>
            <pc:docMk/>
            <pc:sldMk cId="3534919043" sldId="259"/>
            <ac:spMk id="2" creationId="{2CDBD2EC-3AF6-1F02-6B9F-FA772CFE1943}"/>
          </ac:spMkLst>
        </pc:spChg>
        <pc:spChg chg="mod">
          <ac:chgData name="Keil Petr" userId="047035e9-f98a-40bc-9eef-52f2fbe91dd7" providerId="ADAL" clId="{E5C5F5A2-639B-4515-BD19-32683E05A033}" dt="2022-05-27T10:09:49.765" v="2049" actId="20577"/>
          <ac:spMkLst>
            <pc:docMk/>
            <pc:sldMk cId="3534919043" sldId="259"/>
            <ac:spMk id="3" creationId="{5E84877C-D091-1EB8-E837-01589324184B}"/>
          </ac:spMkLst>
        </pc:spChg>
      </pc:sldChg>
      <pc:sldChg chg="modSp add mod modAnim">
        <pc:chgData name="Keil Petr" userId="047035e9-f98a-40bc-9eef-52f2fbe91dd7" providerId="ADAL" clId="{E5C5F5A2-639B-4515-BD19-32683E05A033}" dt="2022-05-27T12:10:52.484" v="2799" actId="20577"/>
        <pc:sldMkLst>
          <pc:docMk/>
          <pc:sldMk cId="1365385109" sldId="260"/>
        </pc:sldMkLst>
        <pc:spChg chg="mod">
          <ac:chgData name="Keil Petr" userId="047035e9-f98a-40bc-9eef-52f2fbe91dd7" providerId="ADAL" clId="{E5C5F5A2-639B-4515-BD19-32683E05A033}" dt="2022-05-27T11:00:28.586" v="2115" actId="5793"/>
          <ac:spMkLst>
            <pc:docMk/>
            <pc:sldMk cId="1365385109" sldId="260"/>
            <ac:spMk id="2" creationId="{2CDBD2EC-3AF6-1F02-6B9F-FA772CFE1943}"/>
          </ac:spMkLst>
        </pc:spChg>
        <pc:spChg chg="mod">
          <ac:chgData name="Keil Petr" userId="047035e9-f98a-40bc-9eef-52f2fbe91dd7" providerId="ADAL" clId="{E5C5F5A2-639B-4515-BD19-32683E05A033}" dt="2022-05-27T12:10:52.484" v="2799" actId="20577"/>
          <ac:spMkLst>
            <pc:docMk/>
            <pc:sldMk cId="1365385109" sldId="260"/>
            <ac:spMk id="3" creationId="{5E84877C-D091-1EB8-E837-01589324184B}"/>
          </ac:spMkLst>
        </pc:spChg>
      </pc:sldChg>
      <pc:sldChg chg="add">
        <pc:chgData name="Keil Petr" userId="047035e9-f98a-40bc-9eef-52f2fbe91dd7" providerId="ADAL" clId="{E5C5F5A2-639B-4515-BD19-32683E05A033}" dt="2022-05-27T12:28:48.074" v="2805" actId="2890"/>
        <pc:sldMkLst>
          <pc:docMk/>
          <pc:sldMk cId="1465061524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0FE6-2CBF-24ED-CE4E-0F2E8F5A6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26726-2855-4B19-7068-90A11C876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61CA7-5D0B-355F-3831-F90B8EE4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0892-6983-4202-AAF3-376387A8E87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9A10D-B976-13C1-188C-5C9C51ED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73C70-2E04-0596-F74C-28762F97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6025-A25E-44BE-A943-C6BDA857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0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D017-DD99-646B-9328-33685A4D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0F68F-BFD1-BAD3-1DB6-520283BCE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2BDD1-4DAB-BCCD-3DDA-6091EC86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0892-6983-4202-AAF3-376387A8E87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619F-6E6F-4C50-54F5-14F16ABF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109A1-60B7-CEF8-8882-5FA95CD7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6025-A25E-44BE-A943-C6BDA857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0D8F1-CB20-D3B3-4851-9C78295DB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909F1-74F1-D63F-6AD7-C3747F44D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E9C5F-13E3-980C-0332-A52E25C0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0892-6983-4202-AAF3-376387A8E87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C185C-622B-08D9-DE22-44E3DE5B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22814-3819-1233-D82A-70282956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6025-A25E-44BE-A943-C6BDA857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3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8561-C337-1729-42F1-CAFB95D6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CC76-86B8-6DE6-7FBB-405A77465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470EF-A464-FA33-2958-96D7A0DA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0892-6983-4202-AAF3-376387A8E87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81204-203E-A995-10D1-B198D6D1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7ACB1-0642-CFC7-E743-73D54AA3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6025-A25E-44BE-A943-C6BDA857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7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0FBE-E560-F088-2342-1DB339224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A3226-FE54-5F81-8405-97D64222E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2F77A-20A5-E4AF-E00D-4BF75E90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0892-6983-4202-AAF3-376387A8E87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2EB88-2BB9-BEA2-AE10-22C0147A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7A576-22B7-0174-546B-D9F718A0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6025-A25E-44BE-A943-C6BDA857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2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D33C-8807-F5D8-C3E2-D37DB22D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7639-DEE4-0DD4-5158-32E12EE26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59F30-B078-6C2F-8412-D85300469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915D8-9EF6-4A74-F429-99919640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0892-6983-4202-AAF3-376387A8E87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98FFE-C2B9-3C94-CB93-93D3EE34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FE606-ECC9-5ADC-3FBA-16A5F7F5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6025-A25E-44BE-A943-C6BDA857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0976-5F96-9B88-7D73-40C427A0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C40A7-468D-7A76-2A7D-9CFCAACC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AFB9A-9E3A-BE7C-5A3E-FE5A6B2D7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99BE2-D88A-EEC2-8051-CA07AD170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D8C97-F61A-CAF9-B046-5402BBF96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EDA30-F22B-B333-DEB4-31F3C90E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0892-6983-4202-AAF3-376387A8E87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71BE4-54A1-CE47-87CD-9072BB28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E0316-E013-5D67-A244-7953FF6B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6025-A25E-44BE-A943-C6BDA857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6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0C50-3738-CA15-ED22-41602A9C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6FE621-1538-AD36-76EB-CD7A9A7B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0892-6983-4202-AAF3-376387A8E87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9B645-27C3-2FA1-DF5F-346212F8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86D6B-D7D0-DE0C-209F-A279DDF2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6025-A25E-44BE-A943-C6BDA857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4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B7A07-46B6-CBB1-997A-80CDC45D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0892-6983-4202-AAF3-376387A8E87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3EF00B-34F5-B558-5F18-9F161633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8EC1F-896C-FF00-B552-E79EDFC1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6025-A25E-44BE-A943-C6BDA857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9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4DAF-FDE7-1766-D81B-7B60869E4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1A2EB-A7A0-BA4D-8EA5-6F2368AC0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0E926-4A26-D5A5-6FEC-76F82F4AF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0D9C8-6873-B624-A491-895C31F0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0892-6983-4202-AAF3-376387A8E87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77974-A9C1-09EA-16B9-AEE06DDC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2484D-5144-0C33-25D8-83BCBBB1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6025-A25E-44BE-A943-C6BDA857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5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EF3B-FEF7-1BC2-DEFD-55E70E82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C35BC-BF66-F027-1C21-6B68C7C76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F0E25-463A-D7B5-C024-9C8E216D7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5A690-8347-EE8E-56AA-2F530083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0892-6983-4202-AAF3-376387A8E87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34467-1BEC-3FD8-642B-BEFBF4CC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164F4-D6FB-C94F-C3EA-0C04C3A2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6025-A25E-44BE-A943-C6BDA857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9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83F8B-C78D-76D0-9984-6E6B676D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5F2F0-FD43-A8A5-1334-67867C16F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32B9-A4BE-E2BB-9273-717062B21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90892-6983-4202-AAF3-376387A8E87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35A3F-4168-0CC2-2CB6-BA97EF250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36CC6-A948-060A-D476-3966ED7FC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66025-A25E-44BE-A943-C6BDA857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8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442F-7353-8AC0-6A71-700024E77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AE919-B921-3DB6-250F-60B77B023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SPecies</a:t>
            </a:r>
            <a:r>
              <a:rPr lang="en-US" dirty="0"/>
              <a:t> </a:t>
            </a:r>
            <a:r>
              <a:rPr lang="en-US" dirty="0" err="1"/>
              <a:t>AcRoss</a:t>
            </a:r>
            <a:r>
              <a:rPr lang="en-US" dirty="0"/>
              <a:t> </a:t>
            </a:r>
            <a:r>
              <a:rPr lang="en-US" dirty="0" err="1"/>
              <a:t>ScalEs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2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D2EC-3AF6-1F02-6B9F-FA772CFE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Dlouhodobé obecné strategické cíle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4877C-D091-1EB8-E837-015893241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Vytvořit si infrastrukturu pro management „</a:t>
            </a:r>
            <a:r>
              <a:rPr lang="cs-CZ" dirty="0" err="1"/>
              <a:t>inventory</a:t>
            </a:r>
            <a:r>
              <a:rPr lang="cs-CZ" dirty="0"/>
              <a:t>“ dat v </a:t>
            </a:r>
            <a:r>
              <a:rPr lang="cs-CZ" dirty="0" err="1"/>
              <a:t>náší</a:t>
            </a:r>
            <a:r>
              <a:rPr lang="cs-CZ" dirty="0"/>
              <a:t> skupině, s důrazem na </a:t>
            </a:r>
            <a:r>
              <a:rPr lang="cs-CZ" u="sng" dirty="0"/>
              <a:t>heterogenitu</a:t>
            </a:r>
            <a:r>
              <a:rPr lang="cs-CZ" dirty="0"/>
              <a:t> dat a </a:t>
            </a:r>
            <a:r>
              <a:rPr lang="cs-CZ" u="sng" dirty="0"/>
              <a:t>časovou změnu</a:t>
            </a:r>
          </a:p>
          <a:p>
            <a:r>
              <a:rPr lang="cs-CZ" dirty="0"/>
              <a:t>Vytvořit </a:t>
            </a:r>
            <a:r>
              <a:rPr lang="cs-CZ" u="sng" dirty="0"/>
              <a:t>jednoduchou</a:t>
            </a:r>
            <a:r>
              <a:rPr lang="cs-CZ" dirty="0"/>
              <a:t> strukturu databáze, kterou budou moci jiní kopírovat a používat, i bez obšírné znalosti databází</a:t>
            </a:r>
          </a:p>
          <a:p>
            <a:r>
              <a:rPr lang="cs-CZ" dirty="0"/>
              <a:t>Struktura by měla být </a:t>
            </a:r>
            <a:r>
              <a:rPr lang="cs-CZ" u="sng" dirty="0"/>
              <a:t>přenosná</a:t>
            </a:r>
            <a:r>
              <a:rPr lang="cs-CZ" dirty="0"/>
              <a:t> na různé skupiny organismů a do různých regionů</a:t>
            </a:r>
          </a:p>
          <a:p>
            <a:r>
              <a:rPr lang="cs-CZ" u="sng" dirty="0"/>
              <a:t>Digitalizovat data </a:t>
            </a:r>
            <a:r>
              <a:rPr lang="cs-CZ" dirty="0"/>
              <a:t>pro vybrané zájmové skupiny v rámci naší katedry (</a:t>
            </a:r>
            <a:r>
              <a:rPr lang="cs-CZ" dirty="0" err="1"/>
              <a:t>Flo</a:t>
            </a:r>
            <a:r>
              <a:rPr lang="cs-CZ" dirty="0"/>
              <a:t>, Francois, Petr, Eva)</a:t>
            </a:r>
          </a:p>
          <a:p>
            <a:r>
              <a:rPr lang="cs-CZ" u="sng" dirty="0"/>
              <a:t>Naučit se </a:t>
            </a:r>
            <a:r>
              <a:rPr lang="cs-CZ" dirty="0"/>
              <a:t>základy </a:t>
            </a:r>
            <a:r>
              <a:rPr lang="cs-CZ" dirty="0" err="1"/>
              <a:t>biodiverzitních</a:t>
            </a:r>
            <a:r>
              <a:rPr lang="cs-CZ" dirty="0"/>
              <a:t> databází, standardů, prostorových dat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44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D2EC-3AF6-1F02-6B9F-FA772CFE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Momentální a praktické cíle, priority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4877C-D091-1EB8-E837-015893241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Umístit SPARSE na GitHub</a:t>
            </a:r>
            <a:endParaRPr lang="cs-CZ" dirty="0">
              <a:solidFill>
                <a:srgbClr val="FF0000"/>
              </a:solidFill>
            </a:endParaRPr>
          </a:p>
          <a:p>
            <a:r>
              <a:rPr lang="cs-CZ" dirty="0">
                <a:solidFill>
                  <a:srgbClr val="FF0000"/>
                </a:solidFill>
              </a:rPr>
              <a:t>Přenést do SPARSE ca 200 studií ptačích společenstev z ČR</a:t>
            </a:r>
            <a:endParaRPr lang="cs-CZ" dirty="0"/>
          </a:p>
          <a:p>
            <a:r>
              <a:rPr lang="cs-CZ" dirty="0"/>
              <a:t>Publikovat data </a:t>
            </a:r>
            <a:r>
              <a:rPr lang="cs-CZ" dirty="0" err="1"/>
              <a:t>paper</a:t>
            </a:r>
            <a:r>
              <a:rPr lang="cs-CZ" dirty="0"/>
              <a:t> s těmito konkrétními daty, </a:t>
            </a:r>
            <a:r>
              <a:rPr lang="cs-CZ" dirty="0" err="1"/>
              <a:t>paper</a:t>
            </a:r>
            <a:r>
              <a:rPr lang="cs-CZ" dirty="0"/>
              <a:t> zároveň ukáže strukturu té databáze</a:t>
            </a:r>
          </a:p>
          <a:p>
            <a:r>
              <a:rPr lang="cs-CZ" dirty="0"/>
              <a:t>Pokukovat po dalších potenciálně zajímavých skupinách (savci v Jižní Americe, netopýři v ČR)</a:t>
            </a:r>
          </a:p>
        </p:txBody>
      </p:sp>
    </p:spTree>
    <p:extLst>
      <p:ext uri="{BB962C8B-B14F-4D97-AF65-F5344CB8AC3E}">
        <p14:creationId xmlns:p14="http://schemas.microsoft.com/office/powerpoint/2010/main" val="411376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D2EC-3AF6-1F02-6B9F-FA772CFE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Čím je SPARSE nová/unikátní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4877C-D091-1EB8-E837-015893241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Otevřená a volně dostupná</a:t>
            </a:r>
          </a:p>
          <a:p>
            <a:r>
              <a:rPr lang="cs-CZ" dirty="0"/>
              <a:t>Jednoduchá</a:t>
            </a:r>
          </a:p>
          <a:p>
            <a:r>
              <a:rPr lang="cs-CZ" dirty="0" err="1"/>
              <a:t>Quality</a:t>
            </a:r>
            <a:r>
              <a:rPr lang="cs-CZ" dirty="0"/>
              <a:t> </a:t>
            </a:r>
            <a:r>
              <a:rPr lang="cs-CZ" dirty="0" err="1"/>
              <a:t>over</a:t>
            </a:r>
            <a:r>
              <a:rPr lang="cs-CZ" dirty="0"/>
              <a:t> </a:t>
            </a:r>
            <a:r>
              <a:rPr lang="cs-CZ" dirty="0" err="1"/>
              <a:t>quantity</a:t>
            </a:r>
            <a:endParaRPr lang="cs-CZ" dirty="0"/>
          </a:p>
          <a:p>
            <a:r>
              <a:rPr lang="cs-CZ" dirty="0"/>
              <a:t>Lokality vybrané s ohledem na vyváženost v čase, prostoru, a podmínkách prostředí </a:t>
            </a:r>
          </a:p>
          <a:p>
            <a:r>
              <a:rPr lang="cs-CZ" dirty="0"/>
              <a:t>Prostorově explicitní, schopná integrovat složité „</a:t>
            </a:r>
            <a:r>
              <a:rPr lang="cs-CZ" dirty="0" err="1"/>
              <a:t>nested</a:t>
            </a:r>
            <a:r>
              <a:rPr lang="cs-CZ" dirty="0"/>
              <a:t>“ struktury na několika prostorových škálách</a:t>
            </a:r>
          </a:p>
          <a:p>
            <a:r>
              <a:rPr lang="cs-CZ" dirty="0"/>
              <a:t>Stojí na Darwin a Humboldt </a:t>
            </a:r>
            <a:r>
              <a:rPr lang="cs-CZ" dirty="0" err="1"/>
              <a:t>core</a:t>
            </a:r>
            <a:r>
              <a:rPr lang="cs-CZ" dirty="0"/>
              <a:t>, což jí dělá dobrou pro studium časové změny</a:t>
            </a:r>
          </a:p>
          <a:p>
            <a:r>
              <a:rPr lang="cs-CZ" dirty="0"/>
              <a:t>Zohledňuje </a:t>
            </a:r>
            <a:r>
              <a:rPr lang="cs-CZ" dirty="0" err="1"/>
              <a:t>sampling</a:t>
            </a:r>
            <a:r>
              <a:rPr lang="cs-CZ" dirty="0"/>
              <a:t> metody, </a:t>
            </a:r>
            <a:r>
              <a:rPr lang="cs-CZ" dirty="0" err="1"/>
              <a:t>effort</a:t>
            </a:r>
            <a:r>
              <a:rPr lang="cs-CZ" dirty="0"/>
              <a:t>, </a:t>
            </a:r>
            <a:r>
              <a:rPr lang="cs-CZ" dirty="0" err="1"/>
              <a:t>land</a:t>
            </a:r>
            <a:r>
              <a:rPr lang="cs-CZ" dirty="0"/>
              <a:t> </a:t>
            </a:r>
            <a:r>
              <a:rPr lang="cs-CZ" dirty="0" err="1"/>
              <a:t>cover</a:t>
            </a:r>
            <a:endParaRPr lang="cs-CZ" dirty="0"/>
          </a:p>
          <a:p>
            <a:r>
              <a:rPr lang="cs-CZ" dirty="0"/>
              <a:t>Nezaměřuje se jen na rezervace, ale na jakákoli společenstva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3491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D2EC-3AF6-1F02-6B9F-FA772CFE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Změny, návrhy,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4877C-D091-1EB8-E837-015893241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000" dirty="0" err="1"/>
              <a:t>Review</a:t>
            </a:r>
            <a:r>
              <a:rPr lang="en-US" sz="2000" dirty="0"/>
              <a:t>: </a:t>
            </a:r>
            <a:r>
              <a:rPr lang="cs-CZ" sz="2000" dirty="0">
                <a:solidFill>
                  <a:srgbClr val="FF0000"/>
                </a:solidFill>
              </a:rPr>
              <a:t>Petr </a:t>
            </a:r>
            <a:r>
              <a:rPr lang="cs-CZ" sz="2000" dirty="0"/>
              <a:t>n</a:t>
            </a:r>
            <a:r>
              <a:rPr lang="en-US" sz="2000" dirty="0"/>
              <a:t>ap</a:t>
            </a:r>
            <a:r>
              <a:rPr lang="cs-CZ" sz="2000" dirty="0" err="1"/>
              <a:t>íše</a:t>
            </a:r>
            <a:r>
              <a:rPr lang="en-US" sz="2000" dirty="0"/>
              <a:t> </a:t>
            </a:r>
            <a:r>
              <a:rPr lang="en-US" sz="2000" b="1" dirty="0" err="1"/>
              <a:t>Petrovi</a:t>
            </a:r>
            <a:r>
              <a:rPr lang="en-US" sz="2000" b="1" dirty="0"/>
              <a:t> </a:t>
            </a:r>
            <a:r>
              <a:rPr lang="en-US" sz="2000" b="1" dirty="0" err="1"/>
              <a:t>Balejovi</a:t>
            </a:r>
            <a:r>
              <a:rPr lang="en-US" sz="2000" dirty="0"/>
              <a:t> – jak je </a:t>
            </a:r>
            <a:r>
              <a:rPr lang="en-US" sz="2000" dirty="0" err="1"/>
              <a:t>na</a:t>
            </a:r>
            <a:r>
              <a:rPr lang="en-US" sz="2000" dirty="0"/>
              <a:t> tom a </a:t>
            </a:r>
            <a:r>
              <a:rPr lang="en-US" sz="2000" dirty="0" err="1"/>
              <a:t>zd</a:t>
            </a:r>
            <a:r>
              <a:rPr lang="cs-CZ" sz="2000" dirty="0"/>
              <a:t>a</a:t>
            </a:r>
            <a:r>
              <a:rPr lang="en-US" sz="2000" dirty="0"/>
              <a:t> by se mu dalo </a:t>
            </a:r>
            <a:r>
              <a:rPr lang="en-US" sz="2000" dirty="0" err="1"/>
              <a:t>zavolat</a:t>
            </a:r>
            <a:r>
              <a:rPr lang="en-US" sz="2000" dirty="0"/>
              <a:t> (</a:t>
            </a:r>
            <a:r>
              <a:rPr lang="cs-CZ" sz="2000" dirty="0"/>
              <a:t>nebo by se za ním Káča stavila</a:t>
            </a:r>
            <a:r>
              <a:rPr lang="en-US" sz="2000" dirty="0"/>
              <a:t>)</a:t>
            </a:r>
            <a:endParaRPr lang="cs-CZ" sz="2000" dirty="0"/>
          </a:p>
          <a:p>
            <a:r>
              <a:rPr lang="cs-CZ" sz="2000" dirty="0" err="1"/>
              <a:t>SiteLevelDecription</a:t>
            </a:r>
            <a:r>
              <a:rPr lang="en-US" sz="2000" dirty="0"/>
              <a:t> – </a:t>
            </a:r>
            <a:r>
              <a:rPr lang="en-US" sz="2000" dirty="0" err="1"/>
              <a:t>vyreseno</a:t>
            </a:r>
            <a:endParaRPr lang="en-US" sz="2000" dirty="0"/>
          </a:p>
          <a:p>
            <a:r>
              <a:rPr lang="en-US" sz="2000" dirty="0" err="1"/>
              <a:t>Verifikace</a:t>
            </a:r>
            <a:r>
              <a:rPr lang="en-US" sz="2000" dirty="0"/>
              <a:t> – </a:t>
            </a:r>
            <a:r>
              <a:rPr lang="en-US" sz="2000" dirty="0" err="1"/>
              <a:t>zatim</a:t>
            </a:r>
            <a:r>
              <a:rPr lang="en-US" sz="2000" dirty="0"/>
              <a:t> ne, d</a:t>
            </a:r>
            <a:r>
              <a:rPr lang="cs-CZ" sz="2000" dirty="0"/>
              <a:t>á se to napsat do poznámky k záznamům</a:t>
            </a:r>
          </a:p>
          <a:p>
            <a:r>
              <a:rPr lang="cs-CZ" sz="2000" dirty="0"/>
              <a:t>Projekt se napíše k </a:t>
            </a:r>
            <a:r>
              <a:rPr lang="cs-CZ" sz="2000" dirty="0" err="1"/>
              <a:t>datasetRemarks</a:t>
            </a:r>
            <a:endParaRPr lang="cs-CZ" sz="2000" dirty="0"/>
          </a:p>
          <a:p>
            <a:r>
              <a:rPr lang="cs-CZ" sz="2000" dirty="0" err="1"/>
              <a:t>Site</a:t>
            </a:r>
            <a:r>
              <a:rPr lang="cs-CZ" sz="2000" dirty="0"/>
              <a:t> </a:t>
            </a:r>
            <a:r>
              <a:rPr lang="cs-CZ" sz="2000" dirty="0" err="1"/>
              <a:t>protection</a:t>
            </a:r>
            <a:r>
              <a:rPr lang="cs-CZ" sz="2000" dirty="0"/>
              <a:t> se může změnit v čase, zatím neřešíme </a:t>
            </a:r>
          </a:p>
          <a:p>
            <a:r>
              <a:rPr lang="cs-CZ" sz="2000" dirty="0">
                <a:solidFill>
                  <a:srgbClr val="FF0000"/>
                </a:solidFill>
              </a:rPr>
              <a:t>Káča:</a:t>
            </a:r>
            <a:r>
              <a:rPr lang="cs-CZ" sz="2000" dirty="0"/>
              <a:t> Přidat do číselníků Datum a Osobu, což říká, kdy a kdo přidal danou položku do číselníku</a:t>
            </a:r>
          </a:p>
          <a:p>
            <a:r>
              <a:rPr lang="cs-CZ" sz="2000" dirty="0">
                <a:solidFill>
                  <a:srgbClr val="FF0000"/>
                </a:solidFill>
              </a:rPr>
              <a:t>Petr</a:t>
            </a:r>
            <a:r>
              <a:rPr lang="cs-CZ" sz="2000" dirty="0"/>
              <a:t>: Hodí adresář na GitHub nyní</a:t>
            </a:r>
          </a:p>
          <a:p>
            <a:endParaRPr lang="cs-CZ" sz="2000" dirty="0"/>
          </a:p>
          <a:p>
            <a:endParaRPr lang="en-US" sz="2000" dirty="0"/>
          </a:p>
          <a:p>
            <a:endParaRPr lang="cs-CZ" sz="2000" dirty="0"/>
          </a:p>
          <a:p>
            <a:endParaRPr lang="cs-CZ" sz="2000" dirty="0"/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36538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D2EC-3AF6-1F02-6B9F-FA772CFE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Změny, návrhy,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4877C-D091-1EB8-E837-015893241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000" dirty="0" err="1"/>
              <a:t>Review</a:t>
            </a:r>
            <a:r>
              <a:rPr lang="en-US" sz="2000" dirty="0"/>
              <a:t>: </a:t>
            </a:r>
            <a:r>
              <a:rPr lang="cs-CZ" sz="2000" dirty="0">
                <a:solidFill>
                  <a:srgbClr val="FF0000"/>
                </a:solidFill>
              </a:rPr>
              <a:t>Petr </a:t>
            </a:r>
            <a:r>
              <a:rPr lang="cs-CZ" sz="2000" dirty="0"/>
              <a:t>n</a:t>
            </a:r>
            <a:r>
              <a:rPr lang="en-US" sz="2000" dirty="0"/>
              <a:t>ap</a:t>
            </a:r>
            <a:r>
              <a:rPr lang="cs-CZ" sz="2000" dirty="0" err="1"/>
              <a:t>íše</a:t>
            </a:r>
            <a:r>
              <a:rPr lang="en-US" sz="2000" dirty="0"/>
              <a:t> </a:t>
            </a:r>
            <a:r>
              <a:rPr lang="en-US" sz="2000" b="1" dirty="0" err="1"/>
              <a:t>Petrovi</a:t>
            </a:r>
            <a:r>
              <a:rPr lang="en-US" sz="2000" b="1" dirty="0"/>
              <a:t> </a:t>
            </a:r>
            <a:r>
              <a:rPr lang="en-US" sz="2000" b="1" dirty="0" err="1"/>
              <a:t>Balejovi</a:t>
            </a:r>
            <a:r>
              <a:rPr lang="en-US" sz="2000" dirty="0"/>
              <a:t> – jak je </a:t>
            </a:r>
            <a:r>
              <a:rPr lang="en-US" sz="2000" dirty="0" err="1"/>
              <a:t>na</a:t>
            </a:r>
            <a:r>
              <a:rPr lang="en-US" sz="2000" dirty="0"/>
              <a:t> tom a </a:t>
            </a:r>
            <a:r>
              <a:rPr lang="en-US" sz="2000" dirty="0" err="1"/>
              <a:t>zd</a:t>
            </a:r>
            <a:r>
              <a:rPr lang="cs-CZ" sz="2000" dirty="0"/>
              <a:t>a</a:t>
            </a:r>
            <a:r>
              <a:rPr lang="en-US" sz="2000" dirty="0"/>
              <a:t> by se mu dalo </a:t>
            </a:r>
            <a:r>
              <a:rPr lang="en-US" sz="2000" dirty="0" err="1"/>
              <a:t>zavolat</a:t>
            </a:r>
            <a:r>
              <a:rPr lang="en-US" sz="2000" dirty="0"/>
              <a:t> (</a:t>
            </a:r>
            <a:r>
              <a:rPr lang="cs-CZ" sz="2000" dirty="0"/>
              <a:t>nebo by se za ním Káča stavila</a:t>
            </a:r>
            <a:r>
              <a:rPr lang="en-US" sz="2000" dirty="0"/>
              <a:t>)</a:t>
            </a:r>
            <a:endParaRPr lang="cs-CZ" sz="2000" dirty="0"/>
          </a:p>
          <a:p>
            <a:r>
              <a:rPr lang="cs-CZ" sz="2000" dirty="0" err="1"/>
              <a:t>SiteLevelDecription</a:t>
            </a:r>
            <a:r>
              <a:rPr lang="en-US" sz="2000" dirty="0"/>
              <a:t> – </a:t>
            </a:r>
            <a:r>
              <a:rPr lang="en-US" sz="2000" dirty="0" err="1"/>
              <a:t>vyreseno</a:t>
            </a:r>
            <a:endParaRPr lang="en-US" sz="2000" dirty="0"/>
          </a:p>
          <a:p>
            <a:r>
              <a:rPr lang="en-US" sz="2000" dirty="0" err="1"/>
              <a:t>Verifikace</a:t>
            </a:r>
            <a:r>
              <a:rPr lang="en-US" sz="2000" dirty="0"/>
              <a:t> – </a:t>
            </a:r>
            <a:r>
              <a:rPr lang="en-US" sz="2000" dirty="0" err="1"/>
              <a:t>zatim</a:t>
            </a:r>
            <a:r>
              <a:rPr lang="en-US" sz="2000" dirty="0"/>
              <a:t> ne, d</a:t>
            </a:r>
            <a:r>
              <a:rPr lang="cs-CZ" sz="2000" dirty="0"/>
              <a:t>á se to napsat do poznámky k záznamům</a:t>
            </a:r>
          </a:p>
          <a:p>
            <a:r>
              <a:rPr lang="cs-CZ" sz="2000" dirty="0"/>
              <a:t>Projekt se napíše k </a:t>
            </a:r>
            <a:r>
              <a:rPr lang="cs-CZ" sz="2000" dirty="0" err="1"/>
              <a:t>datasetRemarks</a:t>
            </a:r>
            <a:endParaRPr lang="cs-CZ" sz="2000" dirty="0"/>
          </a:p>
          <a:p>
            <a:r>
              <a:rPr lang="cs-CZ" sz="2000" dirty="0" err="1"/>
              <a:t>Site</a:t>
            </a:r>
            <a:r>
              <a:rPr lang="cs-CZ" sz="2000" dirty="0"/>
              <a:t> </a:t>
            </a:r>
            <a:r>
              <a:rPr lang="cs-CZ" sz="2000" dirty="0" err="1"/>
              <a:t>protection</a:t>
            </a:r>
            <a:r>
              <a:rPr lang="cs-CZ" sz="2000" dirty="0"/>
              <a:t> se může změnit v čase, zatím neřešíme </a:t>
            </a:r>
          </a:p>
          <a:p>
            <a:r>
              <a:rPr lang="cs-CZ" sz="2000" dirty="0">
                <a:solidFill>
                  <a:srgbClr val="FF0000"/>
                </a:solidFill>
              </a:rPr>
              <a:t>Káča:</a:t>
            </a:r>
            <a:r>
              <a:rPr lang="cs-CZ" sz="2000" dirty="0"/>
              <a:t> Přidat do číselníků Datum a Osobu, což říká, kdy a kdo přidal danou položku do číselníku</a:t>
            </a:r>
          </a:p>
          <a:p>
            <a:r>
              <a:rPr lang="cs-CZ" sz="2000" dirty="0">
                <a:solidFill>
                  <a:srgbClr val="FF0000"/>
                </a:solidFill>
              </a:rPr>
              <a:t>Petr</a:t>
            </a:r>
            <a:r>
              <a:rPr lang="cs-CZ" sz="2000" dirty="0"/>
              <a:t>: Hodí adresář na GitHub nyní</a:t>
            </a:r>
          </a:p>
          <a:p>
            <a:endParaRPr lang="cs-CZ" sz="2000" dirty="0"/>
          </a:p>
          <a:p>
            <a:endParaRPr lang="en-US" sz="2000" dirty="0"/>
          </a:p>
          <a:p>
            <a:endParaRPr lang="cs-CZ" sz="2000" dirty="0"/>
          </a:p>
          <a:p>
            <a:endParaRPr lang="cs-CZ" sz="2000" dirty="0"/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46506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402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SPARSE</vt:lpstr>
      <vt:lpstr>Dlouhodobé obecné strategické cíle</vt:lpstr>
      <vt:lpstr>Momentální a praktické cíle, priority</vt:lpstr>
      <vt:lpstr>Čím je SPARSE nová/unikátní</vt:lpstr>
      <vt:lpstr>Změny, návrhy, …</vt:lpstr>
      <vt:lpstr>Změny, návrhy,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</dc:title>
  <dc:creator>Keil Petr</dc:creator>
  <cp:lastModifiedBy>Keil Petr</cp:lastModifiedBy>
  <cp:revision>1</cp:revision>
  <dcterms:created xsi:type="dcterms:W3CDTF">2022-05-27T09:50:21Z</dcterms:created>
  <dcterms:modified xsi:type="dcterms:W3CDTF">2022-05-27T12:28:56Z</dcterms:modified>
</cp:coreProperties>
</file>