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8E4"/>
    <a:srgbClr val="2D2F3F"/>
    <a:srgbClr val="F06AA7"/>
    <a:srgbClr val="01BFB3"/>
    <a:srgbClr val="1D8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8B0F0-3587-E094-EDCE-19443613C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E4AA3-C9F7-0D44-28F0-5CBE43FDB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5B6CF-24D1-2076-4AC3-D3F2AB69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3839-2BC3-4893-A5AD-8BCBE6D520F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D0A7C-2F56-B042-8343-58DFD716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93A40-9665-026C-9556-A8EAE55F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608F-CE28-4774-B79C-D724CB46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0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FF57-C6C6-EA25-26A6-9BABD01E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B272A-2A33-C2BF-4037-D7E26064E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A4EEF-8398-B7D9-8008-9A9F87A1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3839-2BC3-4893-A5AD-8BCBE6D520F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E5205-FCF4-418A-F984-F0E760C6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29FE1-E704-B34C-212F-B4D4E869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608F-CE28-4774-B79C-D724CB46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6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E7061-4382-F753-F41C-47BDD52F8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9F187-F539-F779-A444-3ADE9B343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68DCB-46DC-CD5F-1D98-634C770B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3839-2BC3-4893-A5AD-8BCBE6D520F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9E213-3BB7-24E3-063F-8C1CA7D4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4C439-AA88-0631-384A-BEA1AA93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608F-CE28-4774-B79C-D724CB46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2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D8B2-11A3-3CD4-4A36-69297994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6B201-6E73-32A4-1E08-169586339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06FE1-BBC5-9FC6-9075-74AFA8FF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3839-2BC3-4893-A5AD-8BCBE6D520F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E7421-5527-B324-24E2-E1C3C0AC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CA559-3A6E-5793-D53E-500F4ADE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608F-CE28-4774-B79C-D724CB46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7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FA0F-B30D-8618-4BCA-47932EFF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DF883-67D9-C802-61EF-D3B3B0361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26CF4-9999-30A3-7051-1352E2F6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3839-2BC3-4893-A5AD-8BCBE6D520F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294F0-D186-DD3F-6345-2C2BB2E8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CECB8-7761-EFE2-CFC9-C30530CD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608F-CE28-4774-B79C-D724CB46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3C0A-D606-CAA8-A556-2AEE0C75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CB546-7F73-D6AA-F94B-A628A34D9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BB654-EF43-6721-2DF1-202B58F25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65008-18E8-325D-914F-25327615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3839-2BC3-4893-A5AD-8BCBE6D520F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CD728-254B-CD7C-D562-AE1482E9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65D0B-8AE3-C50B-9F47-D197817A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608F-CE28-4774-B79C-D724CB46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8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8C18-9E0B-7E2D-6163-4222A1CA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B92BA-EF5F-3048-91A6-44B0AACED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9C37B-7FE0-90AA-3674-824E59502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259E-3A0F-7B62-0C44-26F639406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F859F-9DD8-9E1D-3ED0-07D1D7E63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30D09-949A-2843-65BC-7C463C11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3839-2BC3-4893-A5AD-8BCBE6D520F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A2CB7-DF26-FF31-BEA5-6606CF0F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797FD-1B49-E9BA-DF76-221938A8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608F-CE28-4774-B79C-D724CB46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6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3501-E6D8-275C-F6E5-08624F7D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81244-73A0-8AAC-9851-CD985733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3839-2BC3-4893-A5AD-8BCBE6D520F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35B2E-C823-1BF9-47FA-2D5990F9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8EEB9-BCCB-22E3-A96D-3689B079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608F-CE28-4774-B79C-D724CB46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5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233EF-54D4-4FDB-9141-20478C1C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3839-2BC3-4893-A5AD-8BCBE6D520F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75527-5610-D2F6-45E3-8A360DE8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6A419-4C4F-099B-426E-4517E051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608F-CE28-4774-B79C-D724CB46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8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321A-13D5-6141-3A11-320B68C7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AB23A-309D-BBC2-534D-5ECDA4619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C6ADA-B234-1739-F5B0-2A0182E90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40EF9-290A-4C52-13BD-4DFD355D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3839-2BC3-4893-A5AD-8BCBE6D520F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62969-B366-100B-6392-8DB03357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FFD22-048E-C975-19DB-777C2360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608F-CE28-4774-B79C-D724CB46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2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CE60-DC2A-D1C5-B6CF-0E8C0549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83974-F24A-4AF7-ECBA-DBAA44379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28F80-FBBF-0045-C253-6163337FE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DE616-DFBD-F4DA-4421-ACCF2C11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3839-2BC3-4893-A5AD-8BCBE6D520F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E4055-477A-8B59-AE9A-6EEE8E27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63C39-D3E6-DA97-4123-7E5CAC20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608F-CE28-4774-B79C-D724CB46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4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936D6-2E19-40F9-325C-A0D2E51F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63EB4-ABB9-64F8-0269-02EFEEA80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11A00-6BD6-5396-21F8-1D6354177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13839-2BC3-4893-A5AD-8BCBE6D520F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829D7-A30E-14B3-4102-1E97D6447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3016F-693C-F08B-3BFB-CAE6756B0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B608F-CE28-4774-B79C-D724CB46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4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D444568-DF45-3A3A-7A4D-61970F689637}"/>
              </a:ext>
            </a:extLst>
          </p:cNvPr>
          <p:cNvGrpSpPr/>
          <p:nvPr/>
        </p:nvGrpSpPr>
        <p:grpSpPr>
          <a:xfrm>
            <a:off x="-420300" y="1771572"/>
            <a:ext cx="13032599" cy="3314855"/>
            <a:chOff x="-381415" y="2794161"/>
            <a:chExt cx="13032599" cy="33148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8DCDA0-5714-509A-F270-7B15052AEA7F}"/>
                </a:ext>
              </a:extLst>
            </p:cNvPr>
            <p:cNvSpPr txBox="1"/>
            <p:nvPr/>
          </p:nvSpPr>
          <p:spPr>
            <a:xfrm>
              <a:off x="3047301" y="3246431"/>
              <a:ext cx="6094602" cy="36933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859435-C967-2015-A0C3-9B664A047E1D}"/>
                </a:ext>
              </a:extLst>
            </p:cNvPr>
            <p:cNvSpPr/>
            <p:nvPr/>
          </p:nvSpPr>
          <p:spPr>
            <a:xfrm>
              <a:off x="557105" y="2794161"/>
              <a:ext cx="2743200" cy="2743200"/>
            </a:xfrm>
            <a:prstGeom prst="ellipse">
              <a:avLst/>
            </a:prstGeom>
            <a:solidFill>
              <a:srgbClr val="1D8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115B997-5349-8518-C4E2-6CBC0BC9052A}"/>
                </a:ext>
              </a:extLst>
            </p:cNvPr>
            <p:cNvSpPr/>
            <p:nvPr/>
          </p:nvSpPr>
          <p:spPr>
            <a:xfrm>
              <a:off x="4730628" y="2794161"/>
              <a:ext cx="2743200" cy="2743200"/>
            </a:xfrm>
            <a:prstGeom prst="ellipse">
              <a:avLst/>
            </a:prstGeom>
            <a:solidFill>
              <a:srgbClr val="01B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098AC9-B982-0DBA-55D0-0798B7EC1945}"/>
                </a:ext>
              </a:extLst>
            </p:cNvPr>
            <p:cNvSpPr/>
            <p:nvPr/>
          </p:nvSpPr>
          <p:spPr>
            <a:xfrm>
              <a:off x="8904151" y="2794161"/>
              <a:ext cx="2743200" cy="2743200"/>
            </a:xfrm>
            <a:prstGeom prst="ellipse">
              <a:avLst/>
            </a:prstGeom>
            <a:solidFill>
              <a:srgbClr val="F06A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B685FA-73AE-9EE1-2964-CF5CDB4A2A42}"/>
                </a:ext>
              </a:extLst>
            </p:cNvPr>
            <p:cNvSpPr txBox="1"/>
            <p:nvPr/>
          </p:nvSpPr>
          <p:spPr>
            <a:xfrm>
              <a:off x="3792109" y="3673319"/>
              <a:ext cx="4620237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2D2F3F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Elasticsearch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D1F319-723B-18BF-534B-02953C4D8E6C}"/>
                </a:ext>
              </a:extLst>
            </p:cNvPr>
            <p:cNvSpPr txBox="1"/>
            <p:nvPr/>
          </p:nvSpPr>
          <p:spPr>
            <a:xfrm>
              <a:off x="-381414" y="3704096"/>
              <a:ext cx="46202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2D2F3F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Beats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FB4DA7-B19E-A470-5830-E9B43E7BA1E2}"/>
                </a:ext>
              </a:extLst>
            </p:cNvPr>
            <p:cNvSpPr txBox="1"/>
            <p:nvPr/>
          </p:nvSpPr>
          <p:spPr>
            <a:xfrm>
              <a:off x="7965633" y="3673319"/>
              <a:ext cx="4620237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2D2F3F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Kibana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D9FB37E-2C19-82E3-70E9-E816D96A17E7}"/>
                </a:ext>
              </a:extLst>
            </p:cNvPr>
            <p:cNvCxnSpPr/>
            <p:nvPr/>
          </p:nvCxnSpPr>
          <p:spPr>
            <a:xfrm>
              <a:off x="3792109" y="4058039"/>
              <a:ext cx="446714" cy="0"/>
            </a:xfrm>
            <a:prstGeom prst="straightConnector1">
              <a:avLst/>
            </a:prstGeom>
            <a:ln w="57150">
              <a:solidFill>
                <a:srgbClr val="D5D8E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025BD62-E5B6-04D7-F3DE-2A99845A2A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30947" y="4165761"/>
              <a:ext cx="446714" cy="0"/>
            </a:xfrm>
            <a:prstGeom prst="straightConnector1">
              <a:avLst/>
            </a:prstGeom>
            <a:ln w="57150">
              <a:solidFill>
                <a:srgbClr val="D5D8E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32FC5B-E25A-F655-3302-072F59D8113E}"/>
                </a:ext>
              </a:extLst>
            </p:cNvPr>
            <p:cNvSpPr txBox="1"/>
            <p:nvPr/>
          </p:nvSpPr>
          <p:spPr>
            <a:xfrm>
              <a:off x="-381415" y="5708906"/>
              <a:ext cx="46202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D5D8E4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Data collection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BFF512-8083-222F-E428-6C19C1A6A9C3}"/>
                </a:ext>
              </a:extLst>
            </p:cNvPr>
            <p:cNvSpPr txBox="1"/>
            <p:nvPr/>
          </p:nvSpPr>
          <p:spPr>
            <a:xfrm>
              <a:off x="3792109" y="5708906"/>
              <a:ext cx="462023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D5D8E4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Indexing &amp; Storage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5DDDD01-F00E-0E87-BDEF-92C0F4C712FA}"/>
                </a:ext>
              </a:extLst>
            </p:cNvPr>
            <p:cNvSpPr txBox="1"/>
            <p:nvPr/>
          </p:nvSpPr>
          <p:spPr>
            <a:xfrm>
              <a:off x="8030947" y="5708906"/>
              <a:ext cx="462023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D5D8E4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Analysis &amp; Visualization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83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Gadugi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 Kučera</dc:creator>
  <cp:lastModifiedBy>Petr Kučera</cp:lastModifiedBy>
  <cp:revision>1</cp:revision>
  <dcterms:created xsi:type="dcterms:W3CDTF">2022-11-29T12:20:20Z</dcterms:created>
  <dcterms:modified xsi:type="dcterms:W3CDTF">2022-11-29T12:46:28Z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bbfde77-c08f-4f1e-a393-7f70784904b0_Enabled">
    <vt:lpwstr>true</vt:lpwstr>
  </property>
  <property fmtid="{D5CDD505-2E9C-101B-9397-08002B2CF9AE}" pid="3" name="MSIP_Label_ebbfde77-c08f-4f1e-a393-7f70784904b0_SetDate">
    <vt:lpwstr>2022-11-29T12:46:03Z</vt:lpwstr>
  </property>
  <property fmtid="{D5CDD505-2E9C-101B-9397-08002B2CF9AE}" pid="4" name="MSIP_Label_ebbfde77-c08f-4f1e-a393-7f70784904b0_Method">
    <vt:lpwstr>Standard</vt:lpwstr>
  </property>
  <property fmtid="{D5CDD505-2E9C-101B-9397-08002B2CF9AE}" pid="5" name="MSIP_Label_ebbfde77-c08f-4f1e-a393-7f70784904b0_Name">
    <vt:lpwstr>Business General</vt:lpwstr>
  </property>
  <property fmtid="{D5CDD505-2E9C-101B-9397-08002B2CF9AE}" pid="6" name="MSIP_Label_ebbfde77-c08f-4f1e-a393-7f70784904b0_SiteId">
    <vt:lpwstr>45ab8ba3-4ca1-45bd-95d7-18658bb01287</vt:lpwstr>
  </property>
  <property fmtid="{D5CDD505-2E9C-101B-9397-08002B2CF9AE}" pid="7" name="MSIP_Label_ebbfde77-c08f-4f1e-a393-7f70784904b0_ActionId">
    <vt:lpwstr>15cdce2e-a493-40d5-bdda-b41dddd1128e</vt:lpwstr>
  </property>
  <property fmtid="{D5CDD505-2E9C-101B-9397-08002B2CF9AE}" pid="8" name="MSIP_Label_ebbfde77-c08f-4f1e-a393-7f70784904b0_ContentBits">
    <vt:lpwstr>0</vt:lpwstr>
  </property>
</Properties>
</file>