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24" r:id="rId2"/>
    <p:sldId id="273" r:id="rId3"/>
    <p:sldId id="326" r:id="rId4"/>
    <p:sldId id="328" r:id="rId5"/>
    <p:sldId id="327" r:id="rId6"/>
    <p:sldId id="329" r:id="rId7"/>
    <p:sldId id="331" r:id="rId8"/>
    <p:sldId id="330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0000"/>
    <a:srgbClr val="8FA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36686" autoAdjust="0"/>
  </p:normalViewPr>
  <p:slideViewPr>
    <p:cSldViewPr showGuides="1">
      <p:cViewPr>
        <p:scale>
          <a:sx n="100" d="100"/>
          <a:sy n="100" d="100"/>
        </p:scale>
        <p:origin x="1836" y="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910DE-52B2-414B-90D3-64707217F7DD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77EB9-5C93-43B4-9435-922061AB04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273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91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20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36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21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93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90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44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90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49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77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35226-47BF-49C6-8CF9-BF1E1387CA99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83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-2515"/>
            <a:ext cx="91440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1F497D">
                    <a:lumMod val="75000"/>
                  </a:srgbClr>
                </a:solidFill>
                <a:latin typeface="BankGothic Lt BT" pitchFamily="34" charset="0"/>
              </a:rPr>
              <a:t>Curso de ANSYS</a:t>
            </a:r>
            <a:endParaRPr lang="pt-BR" sz="2800" b="1" dirty="0">
              <a:solidFill>
                <a:srgbClr val="1F497D">
                  <a:lumMod val="75000"/>
                </a:srgbClr>
              </a:solidFill>
              <a:latin typeface="BankGothic Lt BT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0" y="3075057"/>
            <a:ext cx="9144000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1F497D">
                    <a:lumMod val="75000"/>
                  </a:srgbClr>
                </a:solidFill>
                <a:latin typeface="BankGothic Lt BT" pitchFamily="34" charset="0"/>
              </a:rPr>
              <a:t>AULA </a:t>
            </a:r>
            <a:r>
              <a:rPr lang="pt-BR" sz="4000" b="1" dirty="0" smtClean="0">
                <a:solidFill>
                  <a:srgbClr val="1F497D">
                    <a:lumMod val="75000"/>
                  </a:srgbClr>
                </a:solidFill>
                <a:latin typeface="BankGothic Lt BT" pitchFamily="34" charset="0"/>
              </a:rPr>
              <a:t>04.A</a:t>
            </a:r>
            <a:endParaRPr lang="pt-BR" sz="4000" b="1" dirty="0">
              <a:solidFill>
                <a:srgbClr val="1F497D">
                  <a:lumMod val="75000"/>
                </a:srgbClr>
              </a:solidFill>
              <a:latin typeface="BankGothic Lt BT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5805264"/>
            <a:ext cx="91440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prstClr val="white">
                    <a:lumMod val="50000"/>
                  </a:prstClr>
                </a:solidFill>
                <a:latin typeface="BankGothic Lt BT" pitchFamily="34" charset="0"/>
              </a:rPr>
              <a:t>AUTOR: Felipe Barbosa Teixeira</a:t>
            </a:r>
            <a:endParaRPr lang="pt-BR" sz="2400" b="1" dirty="0">
              <a:solidFill>
                <a:prstClr val="white">
                  <a:lumMod val="50000"/>
                </a:prstClr>
              </a:solidFill>
              <a:latin typeface="BankGothic Lt BT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555776" y="6279703"/>
            <a:ext cx="65882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felipebarbosateixeira@gmail.com</a:t>
            </a:r>
            <a:endParaRPr lang="pt-BR" dirty="0">
              <a:solidFill>
                <a:prstClr val="white">
                  <a:lumMod val="50000"/>
                </a:prst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683404"/>
            <a:ext cx="91440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prstClr val="white">
                    <a:lumMod val="50000"/>
                  </a:prstClr>
                </a:solidFill>
                <a:latin typeface="BankGothic Lt BT" pitchFamily="34" charset="0"/>
              </a:rPr>
              <a:t>UFES, </a:t>
            </a:r>
            <a:r>
              <a:rPr lang="pt-BR" b="1" dirty="0" smtClean="0">
                <a:solidFill>
                  <a:prstClr val="white">
                    <a:lumMod val="50000"/>
                  </a:prstClr>
                </a:solidFill>
                <a:latin typeface="BankGothic Lt BT" pitchFamily="34" charset="0"/>
              </a:rPr>
              <a:t>2019/1</a:t>
            </a:r>
            <a:endParaRPr lang="pt-BR" b="1" dirty="0">
              <a:solidFill>
                <a:prstClr val="white">
                  <a:lumMod val="50000"/>
                </a:prstClr>
              </a:solidFill>
              <a:latin typeface="BankGothic L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84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mwrf.com/site-files/mwrf.com/files/uploads/2012/07/ANSYS%20logo_shadow%20lef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1"/>
          <a:stretch/>
        </p:blipFill>
        <p:spPr bwMode="auto">
          <a:xfrm>
            <a:off x="7668342" y="6327861"/>
            <a:ext cx="1475657" cy="5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0" y="-2515"/>
            <a:ext cx="91440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tx2">
                    <a:lumMod val="75000"/>
                  </a:schemeClr>
                </a:solidFill>
                <a:latin typeface="BankGothic Lt BT" pitchFamily="34" charset="0"/>
              </a:rPr>
              <a:t>SHELL181</a:t>
            </a:r>
            <a:endParaRPr lang="pt-BR" sz="2800" b="1" dirty="0">
              <a:solidFill>
                <a:schemeClr val="tx2">
                  <a:lumMod val="75000"/>
                </a:schemeClr>
              </a:solidFill>
              <a:latin typeface="BankGothic Lt BT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503182" y="1809747"/>
            <a:ext cx="413763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tx1"/>
                </a:solidFill>
                <a:latin typeface="Arial Narrow" pitchFamily="34" charset="0"/>
              </a:rPr>
              <a:t>Peso próprio</a:t>
            </a:r>
            <a:endParaRPr lang="pt-BR" sz="2000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503181" y="2574998"/>
            <a:ext cx="413763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tx1"/>
                </a:solidFill>
                <a:latin typeface="Arial Narrow" pitchFamily="34" charset="0"/>
              </a:rPr>
              <a:t>Tensão de escoamento</a:t>
            </a:r>
            <a:endParaRPr lang="pt-BR" sz="2000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2503180" y="3340249"/>
            <a:ext cx="413763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tx1"/>
                </a:solidFill>
                <a:latin typeface="Arial Narrow" pitchFamily="34" charset="0"/>
              </a:rPr>
              <a:t>Offsets das seções transversais</a:t>
            </a:r>
            <a:endParaRPr lang="pt-BR" sz="2000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2503182" y="1046622"/>
            <a:ext cx="413763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tx1"/>
                </a:solidFill>
                <a:latin typeface="Arial Narrow" pitchFamily="34" charset="0"/>
              </a:rPr>
              <a:t>Apoios da chapa (Ex3.A)</a:t>
            </a:r>
            <a:endParaRPr lang="pt-BR" sz="2000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2503180" y="4103374"/>
            <a:ext cx="413763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tx1"/>
                </a:solidFill>
                <a:latin typeface="Arial Narrow" pitchFamily="34" charset="0"/>
              </a:rPr>
              <a:t>Conectividade</a:t>
            </a:r>
            <a:endParaRPr lang="pt-BR" sz="2000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503180" y="4866499"/>
            <a:ext cx="413763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tx1"/>
                </a:solidFill>
                <a:latin typeface="Arial Narrow" pitchFamily="34" charset="0"/>
              </a:rPr>
              <a:t>Seleção de entidades</a:t>
            </a:r>
            <a:endParaRPr lang="pt-BR" sz="2000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503180" y="5629624"/>
            <a:ext cx="413763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tx1"/>
                </a:solidFill>
                <a:latin typeface="Arial Narrow" pitchFamily="34" charset="0"/>
              </a:rPr>
              <a:t>*</a:t>
            </a:r>
            <a:r>
              <a:rPr lang="pt-BR" sz="2000" dirty="0" err="1" smtClean="0">
                <a:solidFill>
                  <a:schemeClr val="tx1"/>
                </a:solidFill>
                <a:latin typeface="Arial Narrow" pitchFamily="34" charset="0"/>
              </a:rPr>
              <a:t>get</a:t>
            </a:r>
            <a:endParaRPr lang="pt-BR" sz="2000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59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3" grpId="0" animBg="1"/>
      <p:bldP spid="24" grpId="0" animBg="1"/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mwrf.com/site-files/mwrf.com/files/uploads/2012/07/ANSYS%20logo_shadow%20lef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1"/>
          <a:stretch/>
        </p:blipFill>
        <p:spPr bwMode="auto">
          <a:xfrm>
            <a:off x="7668342" y="6327861"/>
            <a:ext cx="1475657" cy="5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0" y="-2515"/>
            <a:ext cx="91440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tx2">
                    <a:lumMod val="75000"/>
                  </a:schemeClr>
                </a:solidFill>
                <a:latin typeface="BankGothic Lt BT" pitchFamily="34" charset="0"/>
              </a:rPr>
              <a:t>SHELL181</a:t>
            </a:r>
            <a:endParaRPr lang="pt-BR" sz="2800" b="1" dirty="0">
              <a:solidFill>
                <a:schemeClr val="tx2">
                  <a:lumMod val="75000"/>
                </a:schemeClr>
              </a:solidFill>
              <a:latin typeface="BankGothic Lt BT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503182" y="1809747"/>
            <a:ext cx="413763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tx1"/>
                </a:solidFill>
                <a:latin typeface="Arial Narrow" pitchFamily="34" charset="0"/>
              </a:rPr>
              <a:t>Peso próprio</a:t>
            </a:r>
            <a:endParaRPr lang="pt-BR" sz="2000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503182" y="2328174"/>
            <a:ext cx="2622149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MP</a:t>
            </a:r>
            <a:r>
              <a:rPr lang="pt-BR" sz="2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,DENS, [...]</a:t>
            </a:r>
          </a:p>
          <a:p>
            <a:r>
              <a:rPr lang="pt-BR" sz="2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ACEL</a:t>
            </a:r>
            <a:r>
              <a:rPr lang="pt-BR" sz="2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, [...]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121" y="3861048"/>
            <a:ext cx="2345199" cy="158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eta para baixo 1"/>
          <p:cNvSpPr/>
          <p:nvPr/>
        </p:nvSpPr>
        <p:spPr>
          <a:xfrm>
            <a:off x="5410337" y="3861048"/>
            <a:ext cx="238757" cy="720080"/>
          </a:xfrm>
          <a:prstGeom prst="downArrow">
            <a:avLst>
              <a:gd name="adj1" fmla="val 50000"/>
              <a:gd name="adj2" fmla="val 89845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/>
          <p:cNvSpPr txBox="1"/>
          <p:nvPr/>
        </p:nvSpPr>
        <p:spPr>
          <a:xfrm>
            <a:off x="4666699" y="3698319"/>
            <a:ext cx="863017" cy="1107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66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+</a:t>
            </a:r>
            <a:endParaRPr lang="pt-BR" sz="6600" dirty="0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652120" y="4079612"/>
            <a:ext cx="1728191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Sentido da aceleração para valor positivo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5625455" y="3679502"/>
            <a:ext cx="28803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g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42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mwrf.com/site-files/mwrf.com/files/uploads/2012/07/ANSYS%20logo_shadow%20lef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1"/>
          <a:stretch/>
        </p:blipFill>
        <p:spPr bwMode="auto">
          <a:xfrm>
            <a:off x="7668342" y="6327861"/>
            <a:ext cx="1475657" cy="5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0" y="-2515"/>
            <a:ext cx="91440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tx2">
                    <a:lumMod val="75000"/>
                  </a:schemeClr>
                </a:solidFill>
                <a:latin typeface="BankGothic Lt BT" pitchFamily="34" charset="0"/>
              </a:rPr>
              <a:t>SHELL181</a:t>
            </a:r>
            <a:endParaRPr lang="pt-BR" sz="2800" b="1" dirty="0">
              <a:solidFill>
                <a:schemeClr val="tx2">
                  <a:lumMod val="75000"/>
                </a:schemeClr>
              </a:solidFill>
              <a:latin typeface="BankGothic Lt BT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503181" y="2574998"/>
            <a:ext cx="413763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tx1"/>
                </a:solidFill>
                <a:latin typeface="Arial Narrow" pitchFamily="34" charset="0"/>
              </a:rPr>
              <a:t>Tensão de escoamento</a:t>
            </a:r>
            <a:endParaRPr lang="pt-BR" sz="2000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503182" y="3075057"/>
            <a:ext cx="2622149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TB</a:t>
            </a:r>
            <a:r>
              <a:rPr lang="pt-BR" sz="2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,BISO, [...]</a:t>
            </a:r>
          </a:p>
          <a:p>
            <a:r>
              <a:rPr lang="pt-BR" sz="2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TBDATA</a:t>
            </a:r>
            <a:r>
              <a:rPr lang="pt-BR" sz="2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, [...]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7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mwrf.com/site-files/mwrf.com/files/uploads/2012/07/ANSYS%20logo_shadow%20lef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1"/>
          <a:stretch/>
        </p:blipFill>
        <p:spPr bwMode="auto">
          <a:xfrm>
            <a:off x="7668342" y="6327861"/>
            <a:ext cx="1475657" cy="5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0" y="-2515"/>
            <a:ext cx="91440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tx2">
                    <a:lumMod val="75000"/>
                  </a:schemeClr>
                </a:solidFill>
                <a:latin typeface="BankGothic Lt BT" pitchFamily="34" charset="0"/>
              </a:rPr>
              <a:t>SHELL181</a:t>
            </a:r>
            <a:endParaRPr lang="pt-BR" sz="2800" b="1" dirty="0">
              <a:solidFill>
                <a:schemeClr val="tx2">
                  <a:lumMod val="75000"/>
                </a:schemeClr>
              </a:solidFill>
              <a:latin typeface="BankGothic Lt BT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2503180" y="3340249"/>
            <a:ext cx="413763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tx1"/>
                </a:solidFill>
                <a:latin typeface="Arial Narrow" pitchFamily="34" charset="0"/>
              </a:rPr>
              <a:t>Offsets das seções transversais</a:t>
            </a:r>
            <a:endParaRPr lang="pt-BR" sz="2000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503182" y="3910207"/>
            <a:ext cx="365299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SECOFFSET</a:t>
            </a:r>
            <a:r>
              <a:rPr lang="pt-BR" sz="2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, [...]</a:t>
            </a:r>
          </a:p>
        </p:txBody>
      </p:sp>
    </p:spTree>
    <p:extLst>
      <p:ext uri="{BB962C8B-B14F-4D97-AF65-F5344CB8AC3E}">
        <p14:creationId xmlns:p14="http://schemas.microsoft.com/office/powerpoint/2010/main" val="404232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mwrf.com/site-files/mwrf.com/files/uploads/2012/07/ANSYS%20logo_shadow%20lef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1"/>
          <a:stretch/>
        </p:blipFill>
        <p:spPr bwMode="auto">
          <a:xfrm>
            <a:off x="7668342" y="6327861"/>
            <a:ext cx="1475657" cy="5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0" y="-2515"/>
            <a:ext cx="91440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tx2">
                    <a:lumMod val="75000"/>
                  </a:schemeClr>
                </a:solidFill>
                <a:latin typeface="BankGothic Lt BT" pitchFamily="34" charset="0"/>
              </a:rPr>
              <a:t>SHELL181</a:t>
            </a:r>
            <a:endParaRPr lang="pt-BR" sz="2800" b="1" dirty="0">
              <a:solidFill>
                <a:schemeClr val="tx2">
                  <a:lumMod val="75000"/>
                </a:schemeClr>
              </a:solidFill>
              <a:latin typeface="BankGothic Lt BT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2503180" y="4103374"/>
            <a:ext cx="413763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tx1"/>
                </a:solidFill>
                <a:latin typeface="Arial Narrow" pitchFamily="34" charset="0"/>
              </a:rPr>
              <a:t>Conectividade</a:t>
            </a:r>
            <a:endParaRPr lang="pt-BR" sz="2000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503180" y="1124744"/>
            <a:ext cx="2068820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4572000" y="1124744"/>
            <a:ext cx="2068820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ixaDeTexto 12"/>
          <p:cNvSpPr txBox="1"/>
          <p:nvPr/>
        </p:nvSpPr>
        <p:spPr>
          <a:xfrm>
            <a:off x="2699792" y="1413921"/>
            <a:ext cx="79208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A1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712221" y="1413921"/>
            <a:ext cx="79208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A2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388650" y="2729745"/>
            <a:ext cx="2068820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/>
          <p:cNvSpPr/>
          <p:nvPr/>
        </p:nvSpPr>
        <p:spPr>
          <a:xfrm>
            <a:off x="2457470" y="2729745"/>
            <a:ext cx="2068820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ixaDeTexto 16"/>
          <p:cNvSpPr txBox="1"/>
          <p:nvPr/>
        </p:nvSpPr>
        <p:spPr>
          <a:xfrm>
            <a:off x="528871" y="3018922"/>
            <a:ext cx="79208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A1</a:t>
            </a:r>
            <a:endParaRPr lang="pt-BR" sz="2000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597691" y="3018922"/>
            <a:ext cx="79208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A2</a:t>
            </a:r>
            <a:endParaRPr lang="pt-BR" sz="2000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2485512" y="2408728"/>
            <a:ext cx="62866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L2</a:t>
            </a:r>
            <a:endParaRPr lang="pt-BR" sz="1600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1050" y="2408728"/>
            <a:ext cx="62866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L1</a:t>
            </a:r>
            <a:endParaRPr lang="pt-BR" sz="1600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2485512" y="3532777"/>
            <a:ext cx="62866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L4</a:t>
            </a:r>
            <a:endParaRPr lang="pt-BR" sz="1600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41050" y="3532777"/>
            <a:ext cx="62866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L3</a:t>
            </a:r>
            <a:endParaRPr lang="pt-BR" sz="1600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 rot="16200000">
            <a:off x="236614" y="3049170"/>
            <a:ext cx="62866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L5</a:t>
            </a:r>
            <a:endParaRPr lang="pt-BR" sz="1600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 rot="16200000">
            <a:off x="2001905" y="3049170"/>
            <a:ext cx="62866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L6</a:t>
            </a:r>
            <a:endParaRPr lang="pt-BR" sz="1600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 rot="16200000">
            <a:off x="4072390" y="3038226"/>
            <a:ext cx="62866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L7</a:t>
            </a:r>
            <a:endParaRPr lang="pt-BR" sz="1600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4927272" y="2729745"/>
            <a:ext cx="2068820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tângulo 33"/>
          <p:cNvSpPr/>
          <p:nvPr/>
        </p:nvSpPr>
        <p:spPr>
          <a:xfrm>
            <a:off x="6996092" y="2729745"/>
            <a:ext cx="2068820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ixaDeTexto 34"/>
          <p:cNvSpPr txBox="1"/>
          <p:nvPr/>
        </p:nvSpPr>
        <p:spPr>
          <a:xfrm>
            <a:off x="5067493" y="3018922"/>
            <a:ext cx="79208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A1</a:t>
            </a:r>
            <a:endParaRPr lang="pt-BR" sz="2000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7136313" y="3018922"/>
            <a:ext cx="79208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A2</a:t>
            </a:r>
            <a:endParaRPr lang="pt-BR" sz="2000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7024134" y="2408728"/>
            <a:ext cx="62866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L2</a:t>
            </a:r>
            <a:endParaRPr lang="pt-BR" sz="1600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5079672" y="2408728"/>
            <a:ext cx="62866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L1</a:t>
            </a:r>
            <a:endParaRPr lang="pt-BR" sz="1600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7024134" y="3532777"/>
            <a:ext cx="62866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L4</a:t>
            </a:r>
            <a:endParaRPr lang="pt-BR" sz="1600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5079672" y="3532777"/>
            <a:ext cx="62866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L3</a:t>
            </a:r>
            <a:endParaRPr lang="pt-BR" sz="1600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 rot="16200000">
            <a:off x="4793935" y="3049170"/>
            <a:ext cx="62866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L5</a:t>
            </a:r>
            <a:endParaRPr lang="pt-BR" sz="1600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 rot="16200000">
            <a:off x="6540527" y="3049170"/>
            <a:ext cx="62866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L6</a:t>
            </a:r>
            <a:endParaRPr lang="pt-BR" sz="1600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 rot="16200000">
            <a:off x="8611012" y="3038226"/>
            <a:ext cx="62866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L8</a:t>
            </a:r>
            <a:endParaRPr lang="pt-BR" sz="1600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 rot="16200000">
            <a:off x="6849374" y="3059943"/>
            <a:ext cx="62866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L7</a:t>
            </a:r>
            <a:endParaRPr lang="pt-BR" sz="1600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2503180" y="5100998"/>
            <a:ext cx="2068820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tângulo 45"/>
          <p:cNvSpPr/>
          <p:nvPr/>
        </p:nvSpPr>
        <p:spPr>
          <a:xfrm>
            <a:off x="4572000" y="5100998"/>
            <a:ext cx="2068820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aixaDeTexto 46"/>
          <p:cNvSpPr txBox="1"/>
          <p:nvPr/>
        </p:nvSpPr>
        <p:spPr>
          <a:xfrm>
            <a:off x="2643401" y="5390175"/>
            <a:ext cx="79208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A1</a:t>
            </a:r>
            <a:endParaRPr lang="pt-BR" sz="2000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4712221" y="5390175"/>
            <a:ext cx="79208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A2</a:t>
            </a:r>
            <a:endParaRPr lang="pt-BR" sz="2000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4227963" y="4779981"/>
            <a:ext cx="62866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L1</a:t>
            </a:r>
            <a:endParaRPr lang="pt-BR" sz="1600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4257669" y="5904030"/>
            <a:ext cx="62866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L2</a:t>
            </a:r>
            <a:endParaRPr lang="pt-BR" sz="1600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53" name="CaixaDeTexto 52"/>
          <p:cNvSpPr txBox="1"/>
          <p:nvPr/>
        </p:nvSpPr>
        <p:spPr>
          <a:xfrm rot="16200000">
            <a:off x="2351144" y="5420423"/>
            <a:ext cx="62866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L3</a:t>
            </a:r>
            <a:endParaRPr lang="pt-BR" sz="1600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 rot="16200000">
            <a:off x="4116435" y="5420423"/>
            <a:ext cx="62866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L4</a:t>
            </a:r>
            <a:endParaRPr lang="pt-BR" sz="1600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55" name="CaixaDeTexto 54"/>
          <p:cNvSpPr txBox="1"/>
          <p:nvPr/>
        </p:nvSpPr>
        <p:spPr>
          <a:xfrm rot="16200000">
            <a:off x="6186920" y="5409479"/>
            <a:ext cx="62866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L5</a:t>
            </a:r>
            <a:endParaRPr lang="pt-BR" sz="1600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23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/>
      <p:bldP spid="22" grpId="0"/>
      <p:bldP spid="25" grpId="0"/>
      <p:bldP spid="26" grpId="0"/>
      <p:bldP spid="27" grpId="0"/>
      <p:bldP spid="28" grpId="0"/>
      <p:bldP spid="31" grpId="0"/>
      <p:bldP spid="32" grpId="0"/>
      <p:bldP spid="33" grpId="0" animBg="1"/>
      <p:bldP spid="34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 animBg="1"/>
      <p:bldP spid="46" grpId="0" animBg="1"/>
      <p:bldP spid="47" grpId="0"/>
      <p:bldP spid="48" grpId="0"/>
      <p:bldP spid="50" grpId="0"/>
      <p:bldP spid="52" grpId="0"/>
      <p:bldP spid="53" grpId="0"/>
      <p:bldP spid="54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mwrf.com/site-files/mwrf.com/files/uploads/2012/07/ANSYS%20logo_shadow%20lef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1"/>
          <a:stretch/>
        </p:blipFill>
        <p:spPr bwMode="auto">
          <a:xfrm>
            <a:off x="7668342" y="6327861"/>
            <a:ext cx="1475657" cy="5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0" y="-2515"/>
            <a:ext cx="91440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tx2">
                    <a:lumMod val="75000"/>
                  </a:schemeClr>
                </a:solidFill>
                <a:latin typeface="BankGothic Lt BT" pitchFamily="34" charset="0"/>
              </a:rPr>
              <a:t>SHELL181</a:t>
            </a:r>
            <a:endParaRPr lang="pt-BR" sz="2800" b="1" dirty="0">
              <a:solidFill>
                <a:schemeClr val="tx2">
                  <a:lumMod val="75000"/>
                </a:schemeClr>
              </a:solidFill>
              <a:latin typeface="BankGothic Lt BT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503180" y="4866499"/>
            <a:ext cx="413763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tx1"/>
                </a:solidFill>
                <a:latin typeface="Arial Narrow" pitchFamily="34" charset="0"/>
              </a:rPr>
              <a:t>Seleção de entidades</a:t>
            </a:r>
            <a:endParaRPr lang="pt-BR" sz="2000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503182" y="5373216"/>
            <a:ext cx="365299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00FF"/>
                </a:solidFill>
                <a:latin typeface="Arial Black" panose="020B0A04020102020204" pitchFamily="34" charset="0"/>
              </a:rPr>
              <a:t>X</a:t>
            </a:r>
            <a:r>
              <a:rPr lang="pt-BR" sz="2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SEL</a:t>
            </a:r>
            <a:r>
              <a:rPr lang="pt-BR" sz="2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, [...]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503182" y="5719184"/>
            <a:ext cx="365299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CM</a:t>
            </a:r>
            <a:r>
              <a:rPr lang="pt-BR" sz="2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, [...]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503180" y="6063589"/>
            <a:ext cx="365299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CMSEL</a:t>
            </a:r>
            <a:r>
              <a:rPr lang="pt-BR" sz="2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, [...]</a:t>
            </a:r>
          </a:p>
        </p:txBody>
      </p:sp>
    </p:spTree>
    <p:extLst>
      <p:ext uri="{BB962C8B-B14F-4D97-AF65-F5344CB8AC3E}">
        <p14:creationId xmlns:p14="http://schemas.microsoft.com/office/powerpoint/2010/main" val="76541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mwrf.com/site-files/mwrf.com/files/uploads/2012/07/ANSYS%20logo_shadow%20lef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1"/>
          <a:stretch/>
        </p:blipFill>
        <p:spPr bwMode="auto">
          <a:xfrm>
            <a:off x="7668342" y="6327861"/>
            <a:ext cx="1475657" cy="5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0" y="-2515"/>
            <a:ext cx="91440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tx2">
                    <a:lumMod val="75000"/>
                  </a:schemeClr>
                </a:solidFill>
                <a:latin typeface="BankGothic Lt BT" pitchFamily="34" charset="0"/>
              </a:rPr>
              <a:t>SHELL181</a:t>
            </a:r>
            <a:endParaRPr lang="pt-BR" sz="2800" b="1" dirty="0">
              <a:solidFill>
                <a:schemeClr val="tx2">
                  <a:lumMod val="75000"/>
                </a:schemeClr>
              </a:solidFill>
              <a:latin typeface="BankGothic Lt BT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503180" y="5629624"/>
            <a:ext cx="413763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tx1"/>
                </a:solidFill>
                <a:latin typeface="Arial Narrow" pitchFamily="34" charset="0"/>
              </a:rPr>
              <a:t>*</a:t>
            </a:r>
            <a:r>
              <a:rPr lang="pt-BR" sz="2000" dirty="0" err="1" smtClean="0">
                <a:solidFill>
                  <a:schemeClr val="tx1"/>
                </a:solidFill>
                <a:latin typeface="Arial Narrow" pitchFamily="34" charset="0"/>
              </a:rPr>
              <a:t>get</a:t>
            </a:r>
            <a:endParaRPr lang="pt-BR" sz="2000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503182" y="5217310"/>
            <a:ext cx="365299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HELP</a:t>
            </a:r>
            <a:r>
              <a:rPr lang="pt-BR" sz="20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, *</a:t>
            </a:r>
            <a:r>
              <a:rPr lang="pt-BR" sz="2000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get</a:t>
            </a:r>
            <a:endParaRPr lang="pt-BR" sz="2000" dirty="0" smtClean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16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5772</TotalTime>
  <Words>121</Words>
  <Application>Microsoft Office PowerPoint</Application>
  <PresentationFormat>Apresentação na tela (4:3)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Arial Narrow</vt:lpstr>
      <vt:lpstr>BankGothic Lt BT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UserStone</dc:creator>
  <cp:lastModifiedBy>MrStone</cp:lastModifiedBy>
  <cp:revision>177</cp:revision>
  <dcterms:created xsi:type="dcterms:W3CDTF">2013-05-31T02:03:12Z</dcterms:created>
  <dcterms:modified xsi:type="dcterms:W3CDTF">2019-04-01T18:17:35Z</dcterms:modified>
</cp:coreProperties>
</file>